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4"/>
  </p:notesMasterIdLst>
  <p:sldIdLst>
    <p:sldId id="256" r:id="rId5"/>
    <p:sldId id="260" r:id="rId6"/>
    <p:sldId id="261" r:id="rId7"/>
    <p:sldId id="263" r:id="rId8"/>
    <p:sldId id="275" r:id="rId9"/>
    <p:sldId id="265" r:id="rId10"/>
    <p:sldId id="266" r:id="rId11"/>
    <p:sldId id="267" r:id="rId12"/>
    <p:sldId id="269" r:id="rId13"/>
    <p:sldId id="277" r:id="rId14"/>
    <p:sldId id="270" r:id="rId15"/>
    <p:sldId id="271" r:id="rId16"/>
    <p:sldId id="272" r:id="rId17"/>
    <p:sldId id="279" r:id="rId18"/>
    <p:sldId id="274" r:id="rId19"/>
    <p:sldId id="273" r:id="rId20"/>
    <p:sldId id="276" r:id="rId21"/>
    <p:sldId id="257" r:id="rId22"/>
    <p:sldId id="259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21" userDrawn="1">
          <p15:clr>
            <a:srgbClr val="A4A3A4"/>
          </p15:clr>
        </p15:guide>
        <p15:guide id="2" pos="5314" userDrawn="1">
          <p15:clr>
            <a:srgbClr val="A4A3A4"/>
          </p15:clr>
        </p15:guide>
        <p15:guide id="3" pos="644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F5350"/>
    <a:srgbClr val="333333"/>
    <a:srgbClr val="D9DDE8"/>
    <a:srgbClr val="B0BEC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40" autoAdjust="0"/>
    <p:restoredTop sz="96357" autoAdjust="0"/>
  </p:normalViewPr>
  <p:slideViewPr>
    <p:cSldViewPr snapToGrid="0">
      <p:cViewPr varScale="1">
        <p:scale>
          <a:sx n="106" d="100"/>
          <a:sy n="106" d="100"/>
        </p:scale>
        <p:origin x="708" y="108"/>
      </p:cViewPr>
      <p:guideLst>
        <p:guide orient="horz" pos="1321"/>
        <p:guide pos="5314"/>
        <p:guide pos="644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D7717E-DA6D-4841-A6B1-8F0F0D4DCBAE}" type="datetimeFigureOut">
              <a:rPr lang="en-GB" smtClean="0"/>
              <a:t>28/05/2021</a:t>
            </a:fld>
            <a:endParaRPr lang="en-GB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4B0526-2B12-4ADD-9E8A-3A3B8F22DE93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28073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4B0526-2B12-4ADD-9E8A-3A3B8F22DE93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61349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1EDEBA9-E049-436F-8605-A9FBEC3D02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GB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D6E86E9E-93E6-442B-B949-76A2F7EE66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en-GB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2DEBDC2-B192-4FBE-B8A2-008BFE5DC4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5D311-7E4F-4DCE-8ED2-117DA67B80E6}" type="datetimeFigureOut">
              <a:rPr lang="en-GB" smtClean="0"/>
              <a:t>28/05/2021</a:t>
            </a:fld>
            <a:endParaRPr lang="en-GB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13C3744-7027-4AE4-BB5F-AB37929103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40EB2CA-EEDF-4BBB-8C16-45F0F9ED5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C6517-B9C7-4929-8DDB-8CADD18078D4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89963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7369A5E-93E5-47B7-9289-BC4FF8DB6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GB"/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20DDF869-58A2-445E-BB21-E827A96953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671117A-0AB0-4F29-BEE9-2D59504AC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5D311-7E4F-4DCE-8ED2-117DA67B80E6}" type="datetimeFigureOut">
              <a:rPr lang="en-GB" smtClean="0"/>
              <a:t>28/05/2021</a:t>
            </a:fld>
            <a:endParaRPr lang="en-GB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5A6CB17-B0EE-4988-8499-380FE4DC92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420F9F3-36F1-4D75-8F46-2A0770781E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C6517-B9C7-4929-8DDB-8CADD18078D4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77775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ED9F8187-FFC3-4AA1-BEC7-8DD5A54B4B2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GB"/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D6D59E5C-74FE-45D0-AE46-70E8F47D59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344EBFF-A1D5-4341-84E6-19958FE957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5D311-7E4F-4DCE-8ED2-117DA67B80E6}" type="datetimeFigureOut">
              <a:rPr lang="en-GB" smtClean="0"/>
              <a:t>28/05/2021</a:t>
            </a:fld>
            <a:endParaRPr lang="en-GB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950D669-DACF-42FE-BCC8-2D208A2F7B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2E7D8B7-C260-4736-9A0D-D51BFFD6A7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C6517-B9C7-4929-8DDB-8CADD18078D4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43118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25CD647-ABE2-4945-9371-4EA3636D3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GB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4A74C38-FB3C-4508-A56F-82115024F2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FD34638-9F29-40D6-8ACA-D41EAE31CC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5D311-7E4F-4DCE-8ED2-117DA67B80E6}" type="datetimeFigureOut">
              <a:rPr lang="en-GB" smtClean="0"/>
              <a:t>28/05/2021</a:t>
            </a:fld>
            <a:endParaRPr lang="en-GB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F6388C0-AA60-47DA-9360-29C46CE723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D896E0A-6B00-48E9-8C29-BE74851C5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C6517-B9C7-4929-8DDB-8CADD18078D4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72512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8E4800B-4141-4997-A253-725558CFC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GB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A83B14CA-1093-4E3D-9FCF-41AB7F2A45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E280023-0E50-45EE-84E2-25A292142B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5D311-7E4F-4DCE-8ED2-117DA67B80E6}" type="datetimeFigureOut">
              <a:rPr lang="en-GB" smtClean="0"/>
              <a:t>28/05/2021</a:t>
            </a:fld>
            <a:endParaRPr lang="en-GB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196AE89-549A-4E1C-93D5-A30DDE2979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8471374-B4AB-4E10-98FB-9B12869CF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C6517-B9C7-4929-8DDB-8CADD18078D4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77064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D4517E7-3B07-448C-884D-3EE110087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GB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07A3CE0-3255-4DDF-AE11-A3B6D22934D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DED752C9-D791-4C56-B1B2-7E24606A17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8766FADD-EC0B-4AEB-86CE-33B0D50BB6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5D311-7E4F-4DCE-8ED2-117DA67B80E6}" type="datetimeFigureOut">
              <a:rPr lang="en-GB" smtClean="0"/>
              <a:t>28/05/2021</a:t>
            </a:fld>
            <a:endParaRPr lang="en-GB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32A9FC31-57F5-4A1A-AA21-50A09D9A43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1920AB2F-2CE5-4B62-B969-201C30E1C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C6517-B9C7-4929-8DDB-8CADD18078D4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37623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EC42615-1C22-43F6-BBCB-2CC2DDC6BD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GB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BEFA851-218D-49CC-996F-46F404024D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19519E1E-955A-42E1-839C-1D459209B3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97E878B8-E17E-4AD2-B6A0-04986F1D65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3D20B8BB-69E9-43AC-BC6C-42A2C8583AF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894997F1-181A-499A-A4E8-763F4EDA87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5D311-7E4F-4DCE-8ED2-117DA67B80E6}" type="datetimeFigureOut">
              <a:rPr lang="en-GB" smtClean="0"/>
              <a:t>28/05/2021</a:t>
            </a:fld>
            <a:endParaRPr lang="en-GB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D924D2DC-5E2C-4CD5-B02B-7343738922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3262265F-1F03-4D4E-8BE9-811FDA2B20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C6517-B9C7-4929-8DDB-8CADD18078D4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49225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179E3D3-6547-436C-AF72-6873BFD66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GB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7779E177-2670-4BF0-B9FD-D8C2D1DD87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5D311-7E4F-4DCE-8ED2-117DA67B80E6}" type="datetimeFigureOut">
              <a:rPr lang="en-GB" smtClean="0"/>
              <a:t>28/05/2021</a:t>
            </a:fld>
            <a:endParaRPr lang="en-GB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AB0FDB8F-8F9E-468E-B0F1-BDCE5AC1E8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C9830AF7-DF63-4240-A65E-8CBDEFCAD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C6517-B9C7-4929-8DDB-8CADD18078D4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18549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87FADEAB-3FCD-49B9-93A1-2713278DB3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5D311-7E4F-4DCE-8ED2-117DA67B80E6}" type="datetimeFigureOut">
              <a:rPr lang="en-GB" smtClean="0"/>
              <a:t>28/05/2021</a:t>
            </a:fld>
            <a:endParaRPr lang="en-GB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65A8D08E-62D1-499A-BD6E-04867E6552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3B776C2-418E-474E-A40E-8EF81C541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C6517-B9C7-4929-8DDB-8CADD18078D4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48228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8AF7AD9-2D70-4899-9EAC-4B5AA3D07F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GB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1936F05-97A6-4C51-A9F1-70AF15288F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ED4EDB69-911B-4329-BD53-85FA90B10B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0A1021FE-077C-41F0-B979-6241686B0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5D311-7E4F-4DCE-8ED2-117DA67B80E6}" type="datetimeFigureOut">
              <a:rPr lang="en-GB" smtClean="0"/>
              <a:t>28/05/2021</a:t>
            </a:fld>
            <a:endParaRPr lang="en-GB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B830F085-D9AC-42E1-8246-1E9EFDE132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2E9C3B9B-C0E7-479E-801F-F2710668C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C6517-B9C7-4929-8DDB-8CADD18078D4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70752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C409DAE-6594-484F-9E3B-7FA8F518F3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GB"/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795FA2DC-9227-4CE2-B9D0-6ADC04FADF1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1596D89E-AAA9-4FD0-8B76-50DD4CE1C2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C266F974-EB60-4250-BA80-2390C545A3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5D311-7E4F-4DCE-8ED2-117DA67B80E6}" type="datetimeFigureOut">
              <a:rPr lang="en-GB" smtClean="0"/>
              <a:t>28/05/2021</a:t>
            </a:fld>
            <a:endParaRPr lang="en-GB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C55B313E-209D-4494-9BFB-6E5A672061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97C18C6C-4872-4D9C-8F41-7D6A419762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C6517-B9C7-4929-8DDB-8CADD18078D4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03746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0F2EA58A-C19A-481B-9CA4-1E43DB23A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GB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26DBB30B-6C8B-4C7A-B6A7-42A06D6154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8087F39-1724-4474-9854-07D333EFF1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25D311-7E4F-4DCE-8ED2-117DA67B80E6}" type="datetimeFigureOut">
              <a:rPr lang="en-GB" smtClean="0"/>
              <a:t>28/05/2021</a:t>
            </a:fld>
            <a:endParaRPr lang="en-GB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927B23F-5192-46D4-A116-ADF82AA2CB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21FC786-F275-462E-9E46-841A600932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BC6517-B9C7-4929-8DDB-8CADD18078D4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32338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webp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3CFFAECD-3218-40D6-AD4B-404C0CFC88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959" y="176563"/>
            <a:ext cx="2030075" cy="2030075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918832EE-3206-4479-8B8D-0ABCF5C57660}"/>
              </a:ext>
            </a:extLst>
          </p:cNvPr>
          <p:cNvSpPr txBox="1"/>
          <p:nvPr/>
        </p:nvSpPr>
        <p:spPr>
          <a:xfrm>
            <a:off x="3494669" y="2220898"/>
            <a:ext cx="5202643" cy="8735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it-IT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DIPARTIMENTO DI BIOSCIENZE E TERRITORIO</a:t>
            </a:r>
          </a:p>
          <a:p>
            <a:pPr algn="ctr">
              <a:lnSpc>
                <a:spcPct val="150000"/>
              </a:lnSpc>
            </a:pPr>
            <a:r>
              <a:rPr lang="it-IT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CORSO DI LAUREA IN INFORMATICA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E75E83AD-BE5C-4C3A-AC9A-2A9902DF7F5D}"/>
              </a:ext>
            </a:extLst>
          </p:cNvPr>
          <p:cNvSpPr txBox="1"/>
          <p:nvPr/>
        </p:nvSpPr>
        <p:spPr>
          <a:xfrm>
            <a:off x="5399196" y="3094470"/>
            <a:ext cx="13935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Tesi di Laurea in</a:t>
            </a:r>
            <a:endParaRPr lang="en-GB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2C93DE12-D755-48FD-9A8F-E1B4E0BE3E78}"/>
              </a:ext>
            </a:extLst>
          </p:cNvPr>
          <p:cNvSpPr txBox="1"/>
          <p:nvPr/>
        </p:nvSpPr>
        <p:spPr>
          <a:xfrm>
            <a:off x="4066426" y="3415795"/>
            <a:ext cx="4059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PROGRAMMAZIONE</a:t>
            </a:r>
            <a:r>
              <a:rPr lang="it-IT" dirty="0"/>
              <a:t> </a:t>
            </a:r>
            <a:r>
              <a:rPr lang="it-IT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WEB</a:t>
            </a:r>
            <a:r>
              <a:rPr lang="it-IT" dirty="0"/>
              <a:t> </a:t>
            </a:r>
            <a:r>
              <a:rPr lang="it-IT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it-IT" dirty="0"/>
              <a:t> </a:t>
            </a:r>
            <a:r>
              <a:rPr lang="it-IT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MOBILE</a:t>
            </a:r>
            <a:endParaRPr lang="en-GB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76D0BC1A-2E0B-4163-80B0-0A22A0C0CA7A}"/>
              </a:ext>
            </a:extLst>
          </p:cNvPr>
          <p:cNvSpPr txBox="1"/>
          <p:nvPr/>
        </p:nvSpPr>
        <p:spPr>
          <a:xfrm>
            <a:off x="2127882" y="3818560"/>
            <a:ext cx="793621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Multiple Instance Learning </a:t>
            </a:r>
          </a:p>
          <a:p>
            <a:pPr algn="ctr"/>
            <a:r>
              <a:rPr lang="it-IT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 l'identificazione di collusioni malevole in Android</a:t>
            </a:r>
            <a:endParaRPr lang="en-GB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5B54B7D9-8384-41B5-A3E8-BE2B626B245A}"/>
              </a:ext>
            </a:extLst>
          </p:cNvPr>
          <p:cNvSpPr txBox="1"/>
          <p:nvPr/>
        </p:nvSpPr>
        <p:spPr>
          <a:xfrm>
            <a:off x="434952" y="5380821"/>
            <a:ext cx="2239716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Relatore</a:t>
            </a:r>
          </a:p>
          <a:p>
            <a:pPr algn="ctr"/>
            <a:r>
              <a:rPr lang="it-IT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Ing. Francesco Mercaldo</a:t>
            </a:r>
            <a:br>
              <a:rPr lang="it-IT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it-IT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it-IT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Correlatore</a:t>
            </a:r>
          </a:p>
          <a:p>
            <a:pPr algn="ctr"/>
            <a:r>
              <a:rPr lang="it-IT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Dott.ssa Rosangela Casolare</a:t>
            </a:r>
            <a:endParaRPr lang="en-GB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FB3220E5-EF01-4F4E-A18D-E1224254FF3E}"/>
              </a:ext>
            </a:extLst>
          </p:cNvPr>
          <p:cNvSpPr txBox="1"/>
          <p:nvPr/>
        </p:nvSpPr>
        <p:spPr>
          <a:xfrm>
            <a:off x="9843077" y="5673210"/>
            <a:ext cx="15540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400" dirty="0"/>
              <a:t>Candidato</a:t>
            </a:r>
          </a:p>
          <a:p>
            <a:pPr algn="ctr"/>
            <a:r>
              <a:rPr lang="it-IT" sz="1400" dirty="0"/>
              <a:t>Andrea</a:t>
            </a:r>
            <a:r>
              <a:rPr lang="it-IT" dirty="0"/>
              <a:t> </a:t>
            </a:r>
            <a:r>
              <a:rPr lang="it-IT" sz="1400" dirty="0"/>
              <a:t>D’Aguanno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12161520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54C2FCA0-2A08-42EA-B1D7-A15CE0793934}"/>
              </a:ext>
            </a:extLst>
          </p:cNvPr>
          <p:cNvSpPr txBox="1"/>
          <p:nvPr/>
        </p:nvSpPr>
        <p:spPr>
          <a:xfrm>
            <a:off x="8760809" y="2354560"/>
            <a:ext cx="30246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/>
              <a:t>Tutti gli applicativi dei dataset </a:t>
            </a:r>
          </a:p>
          <a:p>
            <a:pPr algn="ctr"/>
            <a:r>
              <a:rPr lang="it-IT" dirty="0"/>
              <a:t>sono stati convertiti in un </a:t>
            </a:r>
          </a:p>
          <a:p>
            <a:pPr algn="ctr"/>
            <a:r>
              <a:rPr lang="it-IT" dirty="0"/>
              <a:t>file audio di tipo wav</a:t>
            </a:r>
          </a:p>
        </p:txBody>
      </p:sp>
      <p:sp>
        <p:nvSpPr>
          <p:cNvPr id="5" name="Rettangolo con un angolo in alto arrotondato e l'altro ritagliato 6">
            <a:extLst>
              <a:ext uri="{FF2B5EF4-FFF2-40B4-BE49-F238E27FC236}">
                <a16:creationId xmlns:a16="http://schemas.microsoft.com/office/drawing/2014/main" id="{3248DF88-937D-4F12-B56E-22DD5F881CD0}"/>
              </a:ext>
            </a:extLst>
          </p:cNvPr>
          <p:cNvSpPr/>
          <p:nvPr/>
        </p:nvSpPr>
        <p:spPr>
          <a:xfrm>
            <a:off x="0" y="5700586"/>
            <a:ext cx="8453265" cy="1157414"/>
          </a:xfrm>
          <a:custGeom>
            <a:avLst/>
            <a:gdLst>
              <a:gd name="connsiteX0" fmla="*/ 377070 w 11016943"/>
              <a:gd name="connsiteY0" fmla="*/ 0 h 2262375"/>
              <a:gd name="connsiteX1" fmla="*/ 9950052 w 11016943"/>
              <a:gd name="connsiteY1" fmla="*/ 0 h 2262375"/>
              <a:gd name="connsiteX2" fmla="*/ 11016943 w 11016943"/>
              <a:gd name="connsiteY2" fmla="*/ 1066891 h 2262375"/>
              <a:gd name="connsiteX3" fmla="*/ 11016943 w 11016943"/>
              <a:gd name="connsiteY3" fmla="*/ 2262375 h 2262375"/>
              <a:gd name="connsiteX4" fmla="*/ 0 w 11016943"/>
              <a:gd name="connsiteY4" fmla="*/ 2262375 h 2262375"/>
              <a:gd name="connsiteX5" fmla="*/ 0 w 11016943"/>
              <a:gd name="connsiteY5" fmla="*/ 377070 h 2262375"/>
              <a:gd name="connsiteX6" fmla="*/ 377070 w 11016943"/>
              <a:gd name="connsiteY6" fmla="*/ 0 h 2262375"/>
              <a:gd name="connsiteX0" fmla="*/ 377070 w 11016943"/>
              <a:gd name="connsiteY0" fmla="*/ 0 h 2262375"/>
              <a:gd name="connsiteX1" fmla="*/ 9950052 w 11016943"/>
              <a:gd name="connsiteY1" fmla="*/ 0 h 2262375"/>
              <a:gd name="connsiteX2" fmla="*/ 11016943 w 11016943"/>
              <a:gd name="connsiteY2" fmla="*/ 1066891 h 2262375"/>
              <a:gd name="connsiteX3" fmla="*/ 11016943 w 11016943"/>
              <a:gd name="connsiteY3" fmla="*/ 2262375 h 2262375"/>
              <a:gd name="connsiteX4" fmla="*/ 0 w 11016943"/>
              <a:gd name="connsiteY4" fmla="*/ 2262375 h 2262375"/>
              <a:gd name="connsiteX5" fmla="*/ 0 w 11016943"/>
              <a:gd name="connsiteY5" fmla="*/ 377070 h 2262375"/>
              <a:gd name="connsiteX6" fmla="*/ 377070 w 11016943"/>
              <a:gd name="connsiteY6" fmla="*/ 0 h 2262375"/>
              <a:gd name="connsiteX0" fmla="*/ 377070 w 11016943"/>
              <a:gd name="connsiteY0" fmla="*/ 0 h 2262375"/>
              <a:gd name="connsiteX1" fmla="*/ 9950052 w 11016943"/>
              <a:gd name="connsiteY1" fmla="*/ 0 h 2262375"/>
              <a:gd name="connsiteX2" fmla="*/ 10984859 w 11016943"/>
              <a:gd name="connsiteY2" fmla="*/ 2254007 h 2262375"/>
              <a:gd name="connsiteX3" fmla="*/ 11016943 w 11016943"/>
              <a:gd name="connsiteY3" fmla="*/ 2262375 h 2262375"/>
              <a:gd name="connsiteX4" fmla="*/ 0 w 11016943"/>
              <a:gd name="connsiteY4" fmla="*/ 2262375 h 2262375"/>
              <a:gd name="connsiteX5" fmla="*/ 0 w 11016943"/>
              <a:gd name="connsiteY5" fmla="*/ 377070 h 2262375"/>
              <a:gd name="connsiteX6" fmla="*/ 377070 w 11016943"/>
              <a:gd name="connsiteY6" fmla="*/ 0 h 2262375"/>
              <a:gd name="connsiteX0" fmla="*/ 130806 w 11042330"/>
              <a:gd name="connsiteY0" fmla="*/ 0 h 2294466"/>
              <a:gd name="connsiteX1" fmla="*/ 9975439 w 11042330"/>
              <a:gd name="connsiteY1" fmla="*/ 32091 h 2294466"/>
              <a:gd name="connsiteX2" fmla="*/ 11010246 w 11042330"/>
              <a:gd name="connsiteY2" fmla="*/ 2286098 h 2294466"/>
              <a:gd name="connsiteX3" fmla="*/ 11042330 w 11042330"/>
              <a:gd name="connsiteY3" fmla="*/ 2294466 h 2294466"/>
              <a:gd name="connsiteX4" fmla="*/ 25387 w 11042330"/>
              <a:gd name="connsiteY4" fmla="*/ 2294466 h 2294466"/>
              <a:gd name="connsiteX5" fmla="*/ 25387 w 11042330"/>
              <a:gd name="connsiteY5" fmla="*/ 409161 h 2294466"/>
              <a:gd name="connsiteX6" fmla="*/ 130806 w 11042330"/>
              <a:gd name="connsiteY6" fmla="*/ 0 h 2294466"/>
              <a:gd name="connsiteX0" fmla="*/ 201032 w 11016975"/>
              <a:gd name="connsiteY0" fmla="*/ 0 h 2304144"/>
              <a:gd name="connsiteX1" fmla="*/ 9950084 w 11016975"/>
              <a:gd name="connsiteY1" fmla="*/ 41769 h 2304144"/>
              <a:gd name="connsiteX2" fmla="*/ 10984891 w 11016975"/>
              <a:gd name="connsiteY2" fmla="*/ 2295776 h 2304144"/>
              <a:gd name="connsiteX3" fmla="*/ 11016975 w 11016975"/>
              <a:gd name="connsiteY3" fmla="*/ 2304144 h 2304144"/>
              <a:gd name="connsiteX4" fmla="*/ 32 w 11016975"/>
              <a:gd name="connsiteY4" fmla="*/ 2304144 h 2304144"/>
              <a:gd name="connsiteX5" fmla="*/ 32 w 11016975"/>
              <a:gd name="connsiteY5" fmla="*/ 418839 h 2304144"/>
              <a:gd name="connsiteX6" fmla="*/ 201032 w 11016975"/>
              <a:gd name="connsiteY6" fmla="*/ 0 h 2304144"/>
              <a:gd name="connsiteX0" fmla="*/ 179744 w 11018444"/>
              <a:gd name="connsiteY0" fmla="*/ 0 h 2313822"/>
              <a:gd name="connsiteX1" fmla="*/ 9951553 w 11018444"/>
              <a:gd name="connsiteY1" fmla="*/ 51447 h 2313822"/>
              <a:gd name="connsiteX2" fmla="*/ 10986360 w 11018444"/>
              <a:gd name="connsiteY2" fmla="*/ 2305454 h 2313822"/>
              <a:gd name="connsiteX3" fmla="*/ 11018444 w 11018444"/>
              <a:gd name="connsiteY3" fmla="*/ 2313822 h 2313822"/>
              <a:gd name="connsiteX4" fmla="*/ 1501 w 11018444"/>
              <a:gd name="connsiteY4" fmla="*/ 2313822 h 2313822"/>
              <a:gd name="connsiteX5" fmla="*/ 1501 w 11018444"/>
              <a:gd name="connsiteY5" fmla="*/ 428517 h 2313822"/>
              <a:gd name="connsiteX6" fmla="*/ 179744 w 11018444"/>
              <a:gd name="connsiteY6" fmla="*/ 0 h 2313822"/>
              <a:gd name="connsiteX0" fmla="*/ 180320 w 11019020"/>
              <a:gd name="connsiteY0" fmla="*/ 294 h 2314116"/>
              <a:gd name="connsiteX1" fmla="*/ 9952129 w 11019020"/>
              <a:gd name="connsiteY1" fmla="*/ 51741 h 2314116"/>
              <a:gd name="connsiteX2" fmla="*/ 10986936 w 11019020"/>
              <a:gd name="connsiteY2" fmla="*/ 2305748 h 2314116"/>
              <a:gd name="connsiteX3" fmla="*/ 11019020 w 11019020"/>
              <a:gd name="connsiteY3" fmla="*/ 2314116 h 2314116"/>
              <a:gd name="connsiteX4" fmla="*/ 2077 w 11019020"/>
              <a:gd name="connsiteY4" fmla="*/ 2314116 h 2314116"/>
              <a:gd name="connsiteX5" fmla="*/ 2077 w 11019020"/>
              <a:gd name="connsiteY5" fmla="*/ 428811 h 2314116"/>
              <a:gd name="connsiteX6" fmla="*/ 180320 w 11019020"/>
              <a:gd name="connsiteY6" fmla="*/ 294 h 2314116"/>
              <a:gd name="connsiteX0" fmla="*/ 180320 w 11019020"/>
              <a:gd name="connsiteY0" fmla="*/ 1476 h 2315298"/>
              <a:gd name="connsiteX1" fmla="*/ 9952129 w 11019020"/>
              <a:gd name="connsiteY1" fmla="*/ 52923 h 2315298"/>
              <a:gd name="connsiteX2" fmla="*/ 10986936 w 11019020"/>
              <a:gd name="connsiteY2" fmla="*/ 2306930 h 2315298"/>
              <a:gd name="connsiteX3" fmla="*/ 11019020 w 11019020"/>
              <a:gd name="connsiteY3" fmla="*/ 2315298 h 2315298"/>
              <a:gd name="connsiteX4" fmla="*/ 2077 w 11019020"/>
              <a:gd name="connsiteY4" fmla="*/ 2315298 h 2315298"/>
              <a:gd name="connsiteX5" fmla="*/ 2077 w 11019020"/>
              <a:gd name="connsiteY5" fmla="*/ 429993 h 2315298"/>
              <a:gd name="connsiteX6" fmla="*/ 180320 w 11019020"/>
              <a:gd name="connsiteY6" fmla="*/ 1476 h 2315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019020" h="2315298">
                <a:moveTo>
                  <a:pt x="180320" y="1476"/>
                </a:moveTo>
                <a:lnTo>
                  <a:pt x="9952129" y="52923"/>
                </a:lnTo>
                <a:lnTo>
                  <a:pt x="10986936" y="2306930"/>
                </a:lnTo>
                <a:lnTo>
                  <a:pt x="11019020" y="2315298"/>
                </a:lnTo>
                <a:lnTo>
                  <a:pt x="2077" y="2315298"/>
                </a:lnTo>
                <a:lnTo>
                  <a:pt x="2077" y="429993"/>
                </a:lnTo>
                <a:cubicBezTo>
                  <a:pt x="2077" y="18502"/>
                  <a:pt x="-32482" y="-8202"/>
                  <a:pt x="180320" y="1476"/>
                </a:cubicBezTo>
                <a:close/>
              </a:path>
            </a:pathLst>
          </a:custGeom>
          <a:solidFill>
            <a:srgbClr val="B0BEC5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dirty="0"/>
              <a:t>Conversione degli </a:t>
            </a:r>
            <a:r>
              <a:rPr lang="it-IT" sz="4000" dirty="0" err="1"/>
              <a:t>apk</a:t>
            </a:r>
            <a:r>
              <a:rPr lang="it-IT" sz="4000" dirty="0"/>
              <a:t> in file audio</a:t>
            </a:r>
            <a:endParaRPr lang="en-GB" sz="1400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3F4ED82A-29B9-4FAF-A2E7-8B5961FB9A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45" y="960419"/>
            <a:ext cx="6943461" cy="3710227"/>
          </a:xfrm>
          <a:prstGeom prst="rect">
            <a:avLst/>
          </a:prstGeom>
        </p:spPr>
      </p:pic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9C767284-8707-4654-BFE8-0F68BC7B244A}"/>
              </a:ext>
            </a:extLst>
          </p:cNvPr>
          <p:cNvCxnSpPr/>
          <p:nvPr/>
        </p:nvCxnSpPr>
        <p:spPr>
          <a:xfrm>
            <a:off x="8435975" y="815653"/>
            <a:ext cx="0" cy="3846881"/>
          </a:xfrm>
          <a:prstGeom prst="line">
            <a:avLst/>
          </a:prstGeom>
          <a:ln w="19050">
            <a:solidFill>
              <a:srgbClr val="EF535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05206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79B25A96-C1B5-4BC2-B415-3B240E0B46E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179" b="48687"/>
          <a:stretch/>
        </p:blipFill>
        <p:spPr>
          <a:xfrm>
            <a:off x="1129393" y="1909351"/>
            <a:ext cx="3292524" cy="1813748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8F9393CF-403B-4FB5-A1BF-0CCE55A2D5B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12"/>
          <a:stretch/>
        </p:blipFill>
        <p:spPr>
          <a:xfrm>
            <a:off x="4967079" y="1282045"/>
            <a:ext cx="6937791" cy="3233394"/>
          </a:xfrm>
          <a:prstGeom prst="rect">
            <a:avLst/>
          </a:prstGeom>
        </p:spPr>
      </p:pic>
      <p:sp>
        <p:nvSpPr>
          <p:cNvPr id="8" name="Rettangolo con un angolo in alto arrotondato e l'altro ritagliato 6">
            <a:extLst>
              <a:ext uri="{FF2B5EF4-FFF2-40B4-BE49-F238E27FC236}">
                <a16:creationId xmlns:a16="http://schemas.microsoft.com/office/drawing/2014/main" id="{BC3B4120-1EFC-465F-B91F-1A5D051A08FE}"/>
              </a:ext>
            </a:extLst>
          </p:cNvPr>
          <p:cNvSpPr/>
          <p:nvPr/>
        </p:nvSpPr>
        <p:spPr>
          <a:xfrm>
            <a:off x="0" y="5700586"/>
            <a:ext cx="8453265" cy="1157414"/>
          </a:xfrm>
          <a:custGeom>
            <a:avLst/>
            <a:gdLst>
              <a:gd name="connsiteX0" fmla="*/ 377070 w 11016943"/>
              <a:gd name="connsiteY0" fmla="*/ 0 h 2262375"/>
              <a:gd name="connsiteX1" fmla="*/ 9950052 w 11016943"/>
              <a:gd name="connsiteY1" fmla="*/ 0 h 2262375"/>
              <a:gd name="connsiteX2" fmla="*/ 11016943 w 11016943"/>
              <a:gd name="connsiteY2" fmla="*/ 1066891 h 2262375"/>
              <a:gd name="connsiteX3" fmla="*/ 11016943 w 11016943"/>
              <a:gd name="connsiteY3" fmla="*/ 2262375 h 2262375"/>
              <a:gd name="connsiteX4" fmla="*/ 0 w 11016943"/>
              <a:gd name="connsiteY4" fmla="*/ 2262375 h 2262375"/>
              <a:gd name="connsiteX5" fmla="*/ 0 w 11016943"/>
              <a:gd name="connsiteY5" fmla="*/ 377070 h 2262375"/>
              <a:gd name="connsiteX6" fmla="*/ 377070 w 11016943"/>
              <a:gd name="connsiteY6" fmla="*/ 0 h 2262375"/>
              <a:gd name="connsiteX0" fmla="*/ 377070 w 11016943"/>
              <a:gd name="connsiteY0" fmla="*/ 0 h 2262375"/>
              <a:gd name="connsiteX1" fmla="*/ 9950052 w 11016943"/>
              <a:gd name="connsiteY1" fmla="*/ 0 h 2262375"/>
              <a:gd name="connsiteX2" fmla="*/ 11016943 w 11016943"/>
              <a:gd name="connsiteY2" fmla="*/ 1066891 h 2262375"/>
              <a:gd name="connsiteX3" fmla="*/ 11016943 w 11016943"/>
              <a:gd name="connsiteY3" fmla="*/ 2262375 h 2262375"/>
              <a:gd name="connsiteX4" fmla="*/ 0 w 11016943"/>
              <a:gd name="connsiteY4" fmla="*/ 2262375 h 2262375"/>
              <a:gd name="connsiteX5" fmla="*/ 0 w 11016943"/>
              <a:gd name="connsiteY5" fmla="*/ 377070 h 2262375"/>
              <a:gd name="connsiteX6" fmla="*/ 377070 w 11016943"/>
              <a:gd name="connsiteY6" fmla="*/ 0 h 2262375"/>
              <a:gd name="connsiteX0" fmla="*/ 377070 w 11016943"/>
              <a:gd name="connsiteY0" fmla="*/ 0 h 2262375"/>
              <a:gd name="connsiteX1" fmla="*/ 9950052 w 11016943"/>
              <a:gd name="connsiteY1" fmla="*/ 0 h 2262375"/>
              <a:gd name="connsiteX2" fmla="*/ 10984859 w 11016943"/>
              <a:gd name="connsiteY2" fmla="*/ 2254007 h 2262375"/>
              <a:gd name="connsiteX3" fmla="*/ 11016943 w 11016943"/>
              <a:gd name="connsiteY3" fmla="*/ 2262375 h 2262375"/>
              <a:gd name="connsiteX4" fmla="*/ 0 w 11016943"/>
              <a:gd name="connsiteY4" fmla="*/ 2262375 h 2262375"/>
              <a:gd name="connsiteX5" fmla="*/ 0 w 11016943"/>
              <a:gd name="connsiteY5" fmla="*/ 377070 h 2262375"/>
              <a:gd name="connsiteX6" fmla="*/ 377070 w 11016943"/>
              <a:gd name="connsiteY6" fmla="*/ 0 h 2262375"/>
              <a:gd name="connsiteX0" fmla="*/ 130806 w 11042330"/>
              <a:gd name="connsiteY0" fmla="*/ 0 h 2294466"/>
              <a:gd name="connsiteX1" fmla="*/ 9975439 w 11042330"/>
              <a:gd name="connsiteY1" fmla="*/ 32091 h 2294466"/>
              <a:gd name="connsiteX2" fmla="*/ 11010246 w 11042330"/>
              <a:gd name="connsiteY2" fmla="*/ 2286098 h 2294466"/>
              <a:gd name="connsiteX3" fmla="*/ 11042330 w 11042330"/>
              <a:gd name="connsiteY3" fmla="*/ 2294466 h 2294466"/>
              <a:gd name="connsiteX4" fmla="*/ 25387 w 11042330"/>
              <a:gd name="connsiteY4" fmla="*/ 2294466 h 2294466"/>
              <a:gd name="connsiteX5" fmla="*/ 25387 w 11042330"/>
              <a:gd name="connsiteY5" fmla="*/ 409161 h 2294466"/>
              <a:gd name="connsiteX6" fmla="*/ 130806 w 11042330"/>
              <a:gd name="connsiteY6" fmla="*/ 0 h 2294466"/>
              <a:gd name="connsiteX0" fmla="*/ 201032 w 11016975"/>
              <a:gd name="connsiteY0" fmla="*/ 0 h 2304144"/>
              <a:gd name="connsiteX1" fmla="*/ 9950084 w 11016975"/>
              <a:gd name="connsiteY1" fmla="*/ 41769 h 2304144"/>
              <a:gd name="connsiteX2" fmla="*/ 10984891 w 11016975"/>
              <a:gd name="connsiteY2" fmla="*/ 2295776 h 2304144"/>
              <a:gd name="connsiteX3" fmla="*/ 11016975 w 11016975"/>
              <a:gd name="connsiteY3" fmla="*/ 2304144 h 2304144"/>
              <a:gd name="connsiteX4" fmla="*/ 32 w 11016975"/>
              <a:gd name="connsiteY4" fmla="*/ 2304144 h 2304144"/>
              <a:gd name="connsiteX5" fmla="*/ 32 w 11016975"/>
              <a:gd name="connsiteY5" fmla="*/ 418839 h 2304144"/>
              <a:gd name="connsiteX6" fmla="*/ 201032 w 11016975"/>
              <a:gd name="connsiteY6" fmla="*/ 0 h 2304144"/>
              <a:gd name="connsiteX0" fmla="*/ 179744 w 11018444"/>
              <a:gd name="connsiteY0" fmla="*/ 0 h 2313822"/>
              <a:gd name="connsiteX1" fmla="*/ 9951553 w 11018444"/>
              <a:gd name="connsiteY1" fmla="*/ 51447 h 2313822"/>
              <a:gd name="connsiteX2" fmla="*/ 10986360 w 11018444"/>
              <a:gd name="connsiteY2" fmla="*/ 2305454 h 2313822"/>
              <a:gd name="connsiteX3" fmla="*/ 11018444 w 11018444"/>
              <a:gd name="connsiteY3" fmla="*/ 2313822 h 2313822"/>
              <a:gd name="connsiteX4" fmla="*/ 1501 w 11018444"/>
              <a:gd name="connsiteY4" fmla="*/ 2313822 h 2313822"/>
              <a:gd name="connsiteX5" fmla="*/ 1501 w 11018444"/>
              <a:gd name="connsiteY5" fmla="*/ 428517 h 2313822"/>
              <a:gd name="connsiteX6" fmla="*/ 179744 w 11018444"/>
              <a:gd name="connsiteY6" fmla="*/ 0 h 2313822"/>
              <a:gd name="connsiteX0" fmla="*/ 180320 w 11019020"/>
              <a:gd name="connsiteY0" fmla="*/ 294 h 2314116"/>
              <a:gd name="connsiteX1" fmla="*/ 9952129 w 11019020"/>
              <a:gd name="connsiteY1" fmla="*/ 51741 h 2314116"/>
              <a:gd name="connsiteX2" fmla="*/ 10986936 w 11019020"/>
              <a:gd name="connsiteY2" fmla="*/ 2305748 h 2314116"/>
              <a:gd name="connsiteX3" fmla="*/ 11019020 w 11019020"/>
              <a:gd name="connsiteY3" fmla="*/ 2314116 h 2314116"/>
              <a:gd name="connsiteX4" fmla="*/ 2077 w 11019020"/>
              <a:gd name="connsiteY4" fmla="*/ 2314116 h 2314116"/>
              <a:gd name="connsiteX5" fmla="*/ 2077 w 11019020"/>
              <a:gd name="connsiteY5" fmla="*/ 428811 h 2314116"/>
              <a:gd name="connsiteX6" fmla="*/ 180320 w 11019020"/>
              <a:gd name="connsiteY6" fmla="*/ 294 h 2314116"/>
              <a:gd name="connsiteX0" fmla="*/ 180320 w 11019020"/>
              <a:gd name="connsiteY0" fmla="*/ 1476 h 2315298"/>
              <a:gd name="connsiteX1" fmla="*/ 9952129 w 11019020"/>
              <a:gd name="connsiteY1" fmla="*/ 52923 h 2315298"/>
              <a:gd name="connsiteX2" fmla="*/ 10986936 w 11019020"/>
              <a:gd name="connsiteY2" fmla="*/ 2306930 h 2315298"/>
              <a:gd name="connsiteX3" fmla="*/ 11019020 w 11019020"/>
              <a:gd name="connsiteY3" fmla="*/ 2315298 h 2315298"/>
              <a:gd name="connsiteX4" fmla="*/ 2077 w 11019020"/>
              <a:gd name="connsiteY4" fmla="*/ 2315298 h 2315298"/>
              <a:gd name="connsiteX5" fmla="*/ 2077 w 11019020"/>
              <a:gd name="connsiteY5" fmla="*/ 429993 h 2315298"/>
              <a:gd name="connsiteX6" fmla="*/ 180320 w 11019020"/>
              <a:gd name="connsiteY6" fmla="*/ 1476 h 2315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019020" h="2315298">
                <a:moveTo>
                  <a:pt x="180320" y="1476"/>
                </a:moveTo>
                <a:lnTo>
                  <a:pt x="9952129" y="52923"/>
                </a:lnTo>
                <a:lnTo>
                  <a:pt x="10986936" y="2306930"/>
                </a:lnTo>
                <a:lnTo>
                  <a:pt x="11019020" y="2315298"/>
                </a:lnTo>
                <a:lnTo>
                  <a:pt x="2077" y="2315298"/>
                </a:lnTo>
                <a:lnTo>
                  <a:pt x="2077" y="429993"/>
                </a:lnTo>
                <a:cubicBezTo>
                  <a:pt x="2077" y="18502"/>
                  <a:pt x="-32482" y="-8202"/>
                  <a:pt x="180320" y="1476"/>
                </a:cubicBezTo>
                <a:close/>
              </a:path>
            </a:pathLst>
          </a:custGeom>
          <a:solidFill>
            <a:srgbClr val="B0BEC5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dirty="0"/>
              <a:t>Suddivisione dei file audio</a:t>
            </a:r>
            <a:endParaRPr lang="en-GB" sz="1400" dirty="0"/>
          </a:p>
        </p:txBody>
      </p:sp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0A11E266-50E2-4A6A-B812-940D283A4FD2}"/>
              </a:ext>
            </a:extLst>
          </p:cNvPr>
          <p:cNvCxnSpPr/>
          <p:nvPr/>
        </p:nvCxnSpPr>
        <p:spPr>
          <a:xfrm>
            <a:off x="5164874" y="892784"/>
            <a:ext cx="0" cy="3846881"/>
          </a:xfrm>
          <a:prstGeom prst="line">
            <a:avLst/>
          </a:prstGeom>
          <a:ln w="19050">
            <a:solidFill>
              <a:srgbClr val="EF535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14671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10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74627C0C-1982-4B5A-AB81-BE5D9000F97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94" t="80808" r="17410"/>
          <a:stretch/>
        </p:blipFill>
        <p:spPr>
          <a:xfrm>
            <a:off x="2132201" y="261513"/>
            <a:ext cx="7927597" cy="1316182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4F1F7E6B-97FD-48AB-BCFC-1F86DE19C56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74" t="-1" r="18262" b="38722"/>
          <a:stretch/>
        </p:blipFill>
        <p:spPr>
          <a:xfrm>
            <a:off x="5270598" y="1999468"/>
            <a:ext cx="1653311" cy="1621242"/>
          </a:xfrm>
          <a:prstGeom prst="rect">
            <a:avLst/>
          </a:prstGeom>
        </p:spPr>
      </p:pic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77D24B14-4C09-406B-953E-3AEB7FD3CC48}"/>
              </a:ext>
            </a:extLst>
          </p:cNvPr>
          <p:cNvCxnSpPr>
            <a:cxnSpLocks/>
            <a:stCxn id="3" idx="2"/>
            <a:endCxn id="5" idx="0"/>
          </p:cNvCxnSpPr>
          <p:nvPr/>
        </p:nvCxnSpPr>
        <p:spPr>
          <a:xfrm>
            <a:off x="6096000" y="1577695"/>
            <a:ext cx="1254" cy="4217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3" name="Immagine 22">
            <a:extLst>
              <a:ext uri="{FF2B5EF4-FFF2-40B4-BE49-F238E27FC236}">
                <a16:creationId xmlns:a16="http://schemas.microsoft.com/office/drawing/2014/main" id="{3A50C1BF-27C0-45B0-A5FF-107E09145B4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54" t="14730" r="11111" b="14159"/>
          <a:stretch/>
        </p:blipFill>
        <p:spPr>
          <a:xfrm>
            <a:off x="1941779" y="4241532"/>
            <a:ext cx="1402080" cy="1404588"/>
          </a:xfrm>
          <a:prstGeom prst="rect">
            <a:avLst/>
          </a:prstGeom>
        </p:spPr>
      </p:pic>
      <p:pic>
        <p:nvPicPr>
          <p:cNvPr id="25" name="Immagine 24">
            <a:extLst>
              <a:ext uri="{FF2B5EF4-FFF2-40B4-BE49-F238E27FC236}">
                <a16:creationId xmlns:a16="http://schemas.microsoft.com/office/drawing/2014/main" id="{F5EA9477-FBD0-4880-946B-A4F815D8EF9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499" t="15239" r="11039" b="14794"/>
          <a:stretch/>
        </p:blipFill>
        <p:spPr>
          <a:xfrm>
            <a:off x="8848141" y="4244041"/>
            <a:ext cx="1402080" cy="1402079"/>
          </a:xfrm>
          <a:prstGeom prst="rect">
            <a:avLst/>
          </a:prstGeom>
        </p:spPr>
      </p:pic>
      <p:pic>
        <p:nvPicPr>
          <p:cNvPr id="27" name="Immagine 26">
            <a:extLst>
              <a:ext uri="{FF2B5EF4-FFF2-40B4-BE49-F238E27FC236}">
                <a16:creationId xmlns:a16="http://schemas.microsoft.com/office/drawing/2014/main" id="{6A61A183-EA65-4634-B920-D993551DEA0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499" t="15492" r="11039" b="14540"/>
          <a:stretch/>
        </p:blipFill>
        <p:spPr>
          <a:xfrm>
            <a:off x="5392452" y="4241532"/>
            <a:ext cx="1404588" cy="1404588"/>
          </a:xfrm>
          <a:prstGeom prst="rect">
            <a:avLst/>
          </a:prstGeom>
        </p:spPr>
      </p:pic>
      <p:cxnSp>
        <p:nvCxnSpPr>
          <p:cNvPr id="31" name="Connettore a gomito 30">
            <a:extLst>
              <a:ext uri="{FF2B5EF4-FFF2-40B4-BE49-F238E27FC236}">
                <a16:creationId xmlns:a16="http://schemas.microsoft.com/office/drawing/2014/main" id="{7CB1D008-303C-48E8-9016-F6C8350827B8}"/>
              </a:ext>
            </a:extLst>
          </p:cNvPr>
          <p:cNvCxnSpPr>
            <a:cxnSpLocks/>
            <a:stCxn id="5" idx="2"/>
          </p:cNvCxnSpPr>
          <p:nvPr/>
        </p:nvCxnSpPr>
        <p:spPr>
          <a:xfrm rot="16200000" flipH="1">
            <a:off x="7538158" y="2179805"/>
            <a:ext cx="568864" cy="345067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Connettore a gomito 32">
            <a:extLst>
              <a:ext uri="{FF2B5EF4-FFF2-40B4-BE49-F238E27FC236}">
                <a16:creationId xmlns:a16="http://schemas.microsoft.com/office/drawing/2014/main" id="{0A9B17FB-EE61-407A-A52A-5ECBA0C2678D}"/>
              </a:ext>
            </a:extLst>
          </p:cNvPr>
          <p:cNvCxnSpPr>
            <a:cxnSpLocks/>
            <a:stCxn id="5" idx="2"/>
          </p:cNvCxnSpPr>
          <p:nvPr/>
        </p:nvCxnSpPr>
        <p:spPr>
          <a:xfrm rot="5400000">
            <a:off x="4095731" y="2185543"/>
            <a:ext cx="566356" cy="343669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Connettore a gomito 34">
            <a:extLst>
              <a:ext uri="{FF2B5EF4-FFF2-40B4-BE49-F238E27FC236}">
                <a16:creationId xmlns:a16="http://schemas.microsoft.com/office/drawing/2014/main" id="{60A433A5-283D-4E4C-B1C5-E11A99671438}"/>
              </a:ext>
            </a:extLst>
          </p:cNvPr>
          <p:cNvCxnSpPr>
            <a:cxnSpLocks/>
            <a:stCxn id="5" idx="2"/>
          </p:cNvCxnSpPr>
          <p:nvPr/>
        </p:nvCxnSpPr>
        <p:spPr>
          <a:xfrm rot="5400000">
            <a:off x="5813449" y="3903261"/>
            <a:ext cx="566356" cy="125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Connettore a gomito 57">
            <a:extLst>
              <a:ext uri="{FF2B5EF4-FFF2-40B4-BE49-F238E27FC236}">
                <a16:creationId xmlns:a16="http://schemas.microsoft.com/office/drawing/2014/main" id="{F20B853B-A6F8-43A7-8C60-12E13942C32B}"/>
              </a:ext>
            </a:extLst>
          </p:cNvPr>
          <p:cNvCxnSpPr>
            <a:endCxn id="5" idx="3"/>
          </p:cNvCxnSpPr>
          <p:nvPr/>
        </p:nvCxnSpPr>
        <p:spPr>
          <a:xfrm rot="10800000" flipV="1">
            <a:off x="6923909" y="1577695"/>
            <a:ext cx="2624018" cy="1232394"/>
          </a:xfrm>
          <a:prstGeom prst="bentConnector3">
            <a:avLst>
              <a:gd name="adj1" fmla="val 218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Connettore a gomito 60">
            <a:extLst>
              <a:ext uri="{FF2B5EF4-FFF2-40B4-BE49-F238E27FC236}">
                <a16:creationId xmlns:a16="http://schemas.microsoft.com/office/drawing/2014/main" id="{06BC8F8E-8745-4D05-B06E-D8AC2BB42745}"/>
              </a:ext>
            </a:extLst>
          </p:cNvPr>
          <p:cNvCxnSpPr>
            <a:endCxn id="5" idx="1"/>
          </p:cNvCxnSpPr>
          <p:nvPr/>
        </p:nvCxnSpPr>
        <p:spPr>
          <a:xfrm>
            <a:off x="2646580" y="1577695"/>
            <a:ext cx="2624018" cy="1232394"/>
          </a:xfrm>
          <a:prstGeom prst="bentConnector3">
            <a:avLst>
              <a:gd name="adj1" fmla="val 218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Rettangolo con un angolo in alto arrotondato e l'altro ritagliato 6">
            <a:extLst>
              <a:ext uri="{FF2B5EF4-FFF2-40B4-BE49-F238E27FC236}">
                <a16:creationId xmlns:a16="http://schemas.microsoft.com/office/drawing/2014/main" id="{D70EDBE5-F905-444D-A98A-4E2A1089570C}"/>
              </a:ext>
            </a:extLst>
          </p:cNvPr>
          <p:cNvSpPr/>
          <p:nvPr/>
        </p:nvSpPr>
        <p:spPr>
          <a:xfrm>
            <a:off x="0" y="5698078"/>
            <a:ext cx="12192000" cy="1161879"/>
          </a:xfrm>
          <a:custGeom>
            <a:avLst/>
            <a:gdLst>
              <a:gd name="connsiteX0" fmla="*/ 377070 w 11016943"/>
              <a:gd name="connsiteY0" fmla="*/ 0 h 2262375"/>
              <a:gd name="connsiteX1" fmla="*/ 9950052 w 11016943"/>
              <a:gd name="connsiteY1" fmla="*/ 0 h 2262375"/>
              <a:gd name="connsiteX2" fmla="*/ 11016943 w 11016943"/>
              <a:gd name="connsiteY2" fmla="*/ 1066891 h 2262375"/>
              <a:gd name="connsiteX3" fmla="*/ 11016943 w 11016943"/>
              <a:gd name="connsiteY3" fmla="*/ 2262375 h 2262375"/>
              <a:gd name="connsiteX4" fmla="*/ 0 w 11016943"/>
              <a:gd name="connsiteY4" fmla="*/ 2262375 h 2262375"/>
              <a:gd name="connsiteX5" fmla="*/ 0 w 11016943"/>
              <a:gd name="connsiteY5" fmla="*/ 377070 h 2262375"/>
              <a:gd name="connsiteX6" fmla="*/ 377070 w 11016943"/>
              <a:gd name="connsiteY6" fmla="*/ 0 h 2262375"/>
              <a:gd name="connsiteX0" fmla="*/ 377070 w 11016943"/>
              <a:gd name="connsiteY0" fmla="*/ 0 h 2262375"/>
              <a:gd name="connsiteX1" fmla="*/ 9950052 w 11016943"/>
              <a:gd name="connsiteY1" fmla="*/ 0 h 2262375"/>
              <a:gd name="connsiteX2" fmla="*/ 11016943 w 11016943"/>
              <a:gd name="connsiteY2" fmla="*/ 1066891 h 2262375"/>
              <a:gd name="connsiteX3" fmla="*/ 11016943 w 11016943"/>
              <a:gd name="connsiteY3" fmla="*/ 2262375 h 2262375"/>
              <a:gd name="connsiteX4" fmla="*/ 0 w 11016943"/>
              <a:gd name="connsiteY4" fmla="*/ 2262375 h 2262375"/>
              <a:gd name="connsiteX5" fmla="*/ 0 w 11016943"/>
              <a:gd name="connsiteY5" fmla="*/ 377070 h 2262375"/>
              <a:gd name="connsiteX6" fmla="*/ 377070 w 11016943"/>
              <a:gd name="connsiteY6" fmla="*/ 0 h 2262375"/>
              <a:gd name="connsiteX0" fmla="*/ 377070 w 11016943"/>
              <a:gd name="connsiteY0" fmla="*/ 0 h 2262375"/>
              <a:gd name="connsiteX1" fmla="*/ 9950052 w 11016943"/>
              <a:gd name="connsiteY1" fmla="*/ 0 h 2262375"/>
              <a:gd name="connsiteX2" fmla="*/ 10984859 w 11016943"/>
              <a:gd name="connsiteY2" fmla="*/ 2254007 h 2262375"/>
              <a:gd name="connsiteX3" fmla="*/ 11016943 w 11016943"/>
              <a:gd name="connsiteY3" fmla="*/ 2262375 h 2262375"/>
              <a:gd name="connsiteX4" fmla="*/ 0 w 11016943"/>
              <a:gd name="connsiteY4" fmla="*/ 2262375 h 2262375"/>
              <a:gd name="connsiteX5" fmla="*/ 0 w 11016943"/>
              <a:gd name="connsiteY5" fmla="*/ 377070 h 2262375"/>
              <a:gd name="connsiteX6" fmla="*/ 377070 w 11016943"/>
              <a:gd name="connsiteY6" fmla="*/ 0 h 2262375"/>
              <a:gd name="connsiteX0" fmla="*/ 130806 w 11042330"/>
              <a:gd name="connsiteY0" fmla="*/ 0 h 2294466"/>
              <a:gd name="connsiteX1" fmla="*/ 9975439 w 11042330"/>
              <a:gd name="connsiteY1" fmla="*/ 32091 h 2294466"/>
              <a:gd name="connsiteX2" fmla="*/ 11010246 w 11042330"/>
              <a:gd name="connsiteY2" fmla="*/ 2286098 h 2294466"/>
              <a:gd name="connsiteX3" fmla="*/ 11042330 w 11042330"/>
              <a:gd name="connsiteY3" fmla="*/ 2294466 h 2294466"/>
              <a:gd name="connsiteX4" fmla="*/ 25387 w 11042330"/>
              <a:gd name="connsiteY4" fmla="*/ 2294466 h 2294466"/>
              <a:gd name="connsiteX5" fmla="*/ 25387 w 11042330"/>
              <a:gd name="connsiteY5" fmla="*/ 409161 h 2294466"/>
              <a:gd name="connsiteX6" fmla="*/ 130806 w 11042330"/>
              <a:gd name="connsiteY6" fmla="*/ 0 h 2294466"/>
              <a:gd name="connsiteX0" fmla="*/ 201032 w 11016975"/>
              <a:gd name="connsiteY0" fmla="*/ 0 h 2304144"/>
              <a:gd name="connsiteX1" fmla="*/ 9950084 w 11016975"/>
              <a:gd name="connsiteY1" fmla="*/ 41769 h 2304144"/>
              <a:gd name="connsiteX2" fmla="*/ 10984891 w 11016975"/>
              <a:gd name="connsiteY2" fmla="*/ 2295776 h 2304144"/>
              <a:gd name="connsiteX3" fmla="*/ 11016975 w 11016975"/>
              <a:gd name="connsiteY3" fmla="*/ 2304144 h 2304144"/>
              <a:gd name="connsiteX4" fmla="*/ 32 w 11016975"/>
              <a:gd name="connsiteY4" fmla="*/ 2304144 h 2304144"/>
              <a:gd name="connsiteX5" fmla="*/ 32 w 11016975"/>
              <a:gd name="connsiteY5" fmla="*/ 418839 h 2304144"/>
              <a:gd name="connsiteX6" fmla="*/ 201032 w 11016975"/>
              <a:gd name="connsiteY6" fmla="*/ 0 h 2304144"/>
              <a:gd name="connsiteX0" fmla="*/ 179744 w 11018444"/>
              <a:gd name="connsiteY0" fmla="*/ 0 h 2313822"/>
              <a:gd name="connsiteX1" fmla="*/ 9951553 w 11018444"/>
              <a:gd name="connsiteY1" fmla="*/ 51447 h 2313822"/>
              <a:gd name="connsiteX2" fmla="*/ 10986360 w 11018444"/>
              <a:gd name="connsiteY2" fmla="*/ 2305454 h 2313822"/>
              <a:gd name="connsiteX3" fmla="*/ 11018444 w 11018444"/>
              <a:gd name="connsiteY3" fmla="*/ 2313822 h 2313822"/>
              <a:gd name="connsiteX4" fmla="*/ 1501 w 11018444"/>
              <a:gd name="connsiteY4" fmla="*/ 2313822 h 2313822"/>
              <a:gd name="connsiteX5" fmla="*/ 1501 w 11018444"/>
              <a:gd name="connsiteY5" fmla="*/ 428517 h 2313822"/>
              <a:gd name="connsiteX6" fmla="*/ 179744 w 11018444"/>
              <a:gd name="connsiteY6" fmla="*/ 0 h 2313822"/>
              <a:gd name="connsiteX0" fmla="*/ 180320 w 11019020"/>
              <a:gd name="connsiteY0" fmla="*/ 294 h 2314116"/>
              <a:gd name="connsiteX1" fmla="*/ 9952129 w 11019020"/>
              <a:gd name="connsiteY1" fmla="*/ 51741 h 2314116"/>
              <a:gd name="connsiteX2" fmla="*/ 10986936 w 11019020"/>
              <a:gd name="connsiteY2" fmla="*/ 2305748 h 2314116"/>
              <a:gd name="connsiteX3" fmla="*/ 11019020 w 11019020"/>
              <a:gd name="connsiteY3" fmla="*/ 2314116 h 2314116"/>
              <a:gd name="connsiteX4" fmla="*/ 2077 w 11019020"/>
              <a:gd name="connsiteY4" fmla="*/ 2314116 h 2314116"/>
              <a:gd name="connsiteX5" fmla="*/ 2077 w 11019020"/>
              <a:gd name="connsiteY5" fmla="*/ 428811 h 2314116"/>
              <a:gd name="connsiteX6" fmla="*/ 180320 w 11019020"/>
              <a:gd name="connsiteY6" fmla="*/ 294 h 2314116"/>
              <a:gd name="connsiteX0" fmla="*/ 180320 w 11019020"/>
              <a:gd name="connsiteY0" fmla="*/ 1476 h 2315298"/>
              <a:gd name="connsiteX1" fmla="*/ 9952129 w 11019020"/>
              <a:gd name="connsiteY1" fmla="*/ 52923 h 2315298"/>
              <a:gd name="connsiteX2" fmla="*/ 10986936 w 11019020"/>
              <a:gd name="connsiteY2" fmla="*/ 2306930 h 2315298"/>
              <a:gd name="connsiteX3" fmla="*/ 11019020 w 11019020"/>
              <a:gd name="connsiteY3" fmla="*/ 2315298 h 2315298"/>
              <a:gd name="connsiteX4" fmla="*/ 2077 w 11019020"/>
              <a:gd name="connsiteY4" fmla="*/ 2315298 h 2315298"/>
              <a:gd name="connsiteX5" fmla="*/ 2077 w 11019020"/>
              <a:gd name="connsiteY5" fmla="*/ 429993 h 2315298"/>
              <a:gd name="connsiteX6" fmla="*/ 180320 w 11019020"/>
              <a:gd name="connsiteY6" fmla="*/ 1476 h 2315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019020" h="2315298">
                <a:moveTo>
                  <a:pt x="180320" y="1476"/>
                </a:moveTo>
                <a:lnTo>
                  <a:pt x="9952129" y="52923"/>
                </a:lnTo>
                <a:lnTo>
                  <a:pt x="10986936" y="2306930"/>
                </a:lnTo>
                <a:lnTo>
                  <a:pt x="11019020" y="2315298"/>
                </a:lnTo>
                <a:lnTo>
                  <a:pt x="2077" y="2315298"/>
                </a:lnTo>
                <a:lnTo>
                  <a:pt x="2077" y="429993"/>
                </a:lnTo>
                <a:cubicBezTo>
                  <a:pt x="2077" y="18502"/>
                  <a:pt x="-32482" y="-8202"/>
                  <a:pt x="180320" y="1476"/>
                </a:cubicBezTo>
                <a:close/>
              </a:path>
            </a:pathLst>
          </a:custGeom>
          <a:solidFill>
            <a:srgbClr val="B0BEC5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dirty="0"/>
              <a:t>Estrazione delle feature e creazione dei dataset</a:t>
            </a:r>
            <a:endParaRPr lang="en-GB" sz="4000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9DE033AA-CB14-4CA9-B3A6-26B3E4F16AC3}"/>
              </a:ext>
            </a:extLst>
          </p:cNvPr>
          <p:cNvSpPr txBox="1"/>
          <p:nvPr/>
        </p:nvSpPr>
        <p:spPr>
          <a:xfrm>
            <a:off x="1456660" y="2816225"/>
            <a:ext cx="905768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6000" dirty="0">
                <a:solidFill>
                  <a:srgbClr val="FF0000"/>
                </a:solidFill>
                <a:highlight>
                  <a:srgbClr val="FFFF00"/>
                </a:highlight>
              </a:rPr>
              <a:t>Questa slide ha la filigrana</a:t>
            </a:r>
            <a:endParaRPr lang="en-GB" sz="6000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837594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interni&#10;&#10;Descrizione generata automaticamente">
            <a:extLst>
              <a:ext uri="{FF2B5EF4-FFF2-40B4-BE49-F238E27FC236}">
                <a16:creationId xmlns:a16="http://schemas.microsoft.com/office/drawing/2014/main" id="{493F1763-0B42-46BE-A895-1A936DA5BA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ttangolo con un angolo in alto arrotondato e l'altro ritagliato 6">
            <a:extLst>
              <a:ext uri="{FF2B5EF4-FFF2-40B4-BE49-F238E27FC236}">
                <a16:creationId xmlns:a16="http://schemas.microsoft.com/office/drawing/2014/main" id="{ACC5248F-A9B2-47A8-B1DD-E32E9C534623}"/>
              </a:ext>
            </a:extLst>
          </p:cNvPr>
          <p:cNvSpPr/>
          <p:nvPr/>
        </p:nvSpPr>
        <p:spPr>
          <a:xfrm>
            <a:off x="0" y="5700586"/>
            <a:ext cx="6096000" cy="1157414"/>
          </a:xfrm>
          <a:custGeom>
            <a:avLst/>
            <a:gdLst>
              <a:gd name="connsiteX0" fmla="*/ 377070 w 11016943"/>
              <a:gd name="connsiteY0" fmla="*/ 0 h 2262375"/>
              <a:gd name="connsiteX1" fmla="*/ 9950052 w 11016943"/>
              <a:gd name="connsiteY1" fmla="*/ 0 h 2262375"/>
              <a:gd name="connsiteX2" fmla="*/ 11016943 w 11016943"/>
              <a:gd name="connsiteY2" fmla="*/ 1066891 h 2262375"/>
              <a:gd name="connsiteX3" fmla="*/ 11016943 w 11016943"/>
              <a:gd name="connsiteY3" fmla="*/ 2262375 h 2262375"/>
              <a:gd name="connsiteX4" fmla="*/ 0 w 11016943"/>
              <a:gd name="connsiteY4" fmla="*/ 2262375 h 2262375"/>
              <a:gd name="connsiteX5" fmla="*/ 0 w 11016943"/>
              <a:gd name="connsiteY5" fmla="*/ 377070 h 2262375"/>
              <a:gd name="connsiteX6" fmla="*/ 377070 w 11016943"/>
              <a:gd name="connsiteY6" fmla="*/ 0 h 2262375"/>
              <a:gd name="connsiteX0" fmla="*/ 377070 w 11016943"/>
              <a:gd name="connsiteY0" fmla="*/ 0 h 2262375"/>
              <a:gd name="connsiteX1" fmla="*/ 9950052 w 11016943"/>
              <a:gd name="connsiteY1" fmla="*/ 0 h 2262375"/>
              <a:gd name="connsiteX2" fmla="*/ 11016943 w 11016943"/>
              <a:gd name="connsiteY2" fmla="*/ 1066891 h 2262375"/>
              <a:gd name="connsiteX3" fmla="*/ 11016943 w 11016943"/>
              <a:gd name="connsiteY3" fmla="*/ 2262375 h 2262375"/>
              <a:gd name="connsiteX4" fmla="*/ 0 w 11016943"/>
              <a:gd name="connsiteY4" fmla="*/ 2262375 h 2262375"/>
              <a:gd name="connsiteX5" fmla="*/ 0 w 11016943"/>
              <a:gd name="connsiteY5" fmla="*/ 377070 h 2262375"/>
              <a:gd name="connsiteX6" fmla="*/ 377070 w 11016943"/>
              <a:gd name="connsiteY6" fmla="*/ 0 h 2262375"/>
              <a:gd name="connsiteX0" fmla="*/ 377070 w 11016943"/>
              <a:gd name="connsiteY0" fmla="*/ 0 h 2262375"/>
              <a:gd name="connsiteX1" fmla="*/ 9950052 w 11016943"/>
              <a:gd name="connsiteY1" fmla="*/ 0 h 2262375"/>
              <a:gd name="connsiteX2" fmla="*/ 10984859 w 11016943"/>
              <a:gd name="connsiteY2" fmla="*/ 2254007 h 2262375"/>
              <a:gd name="connsiteX3" fmla="*/ 11016943 w 11016943"/>
              <a:gd name="connsiteY3" fmla="*/ 2262375 h 2262375"/>
              <a:gd name="connsiteX4" fmla="*/ 0 w 11016943"/>
              <a:gd name="connsiteY4" fmla="*/ 2262375 h 2262375"/>
              <a:gd name="connsiteX5" fmla="*/ 0 w 11016943"/>
              <a:gd name="connsiteY5" fmla="*/ 377070 h 2262375"/>
              <a:gd name="connsiteX6" fmla="*/ 377070 w 11016943"/>
              <a:gd name="connsiteY6" fmla="*/ 0 h 2262375"/>
              <a:gd name="connsiteX0" fmla="*/ 130806 w 11042330"/>
              <a:gd name="connsiteY0" fmla="*/ 0 h 2294466"/>
              <a:gd name="connsiteX1" fmla="*/ 9975439 w 11042330"/>
              <a:gd name="connsiteY1" fmla="*/ 32091 h 2294466"/>
              <a:gd name="connsiteX2" fmla="*/ 11010246 w 11042330"/>
              <a:gd name="connsiteY2" fmla="*/ 2286098 h 2294466"/>
              <a:gd name="connsiteX3" fmla="*/ 11042330 w 11042330"/>
              <a:gd name="connsiteY3" fmla="*/ 2294466 h 2294466"/>
              <a:gd name="connsiteX4" fmla="*/ 25387 w 11042330"/>
              <a:gd name="connsiteY4" fmla="*/ 2294466 h 2294466"/>
              <a:gd name="connsiteX5" fmla="*/ 25387 w 11042330"/>
              <a:gd name="connsiteY5" fmla="*/ 409161 h 2294466"/>
              <a:gd name="connsiteX6" fmla="*/ 130806 w 11042330"/>
              <a:gd name="connsiteY6" fmla="*/ 0 h 2294466"/>
              <a:gd name="connsiteX0" fmla="*/ 201032 w 11016975"/>
              <a:gd name="connsiteY0" fmla="*/ 0 h 2304144"/>
              <a:gd name="connsiteX1" fmla="*/ 9950084 w 11016975"/>
              <a:gd name="connsiteY1" fmla="*/ 41769 h 2304144"/>
              <a:gd name="connsiteX2" fmla="*/ 10984891 w 11016975"/>
              <a:gd name="connsiteY2" fmla="*/ 2295776 h 2304144"/>
              <a:gd name="connsiteX3" fmla="*/ 11016975 w 11016975"/>
              <a:gd name="connsiteY3" fmla="*/ 2304144 h 2304144"/>
              <a:gd name="connsiteX4" fmla="*/ 32 w 11016975"/>
              <a:gd name="connsiteY4" fmla="*/ 2304144 h 2304144"/>
              <a:gd name="connsiteX5" fmla="*/ 32 w 11016975"/>
              <a:gd name="connsiteY5" fmla="*/ 418839 h 2304144"/>
              <a:gd name="connsiteX6" fmla="*/ 201032 w 11016975"/>
              <a:gd name="connsiteY6" fmla="*/ 0 h 2304144"/>
              <a:gd name="connsiteX0" fmla="*/ 179744 w 11018444"/>
              <a:gd name="connsiteY0" fmla="*/ 0 h 2313822"/>
              <a:gd name="connsiteX1" fmla="*/ 9951553 w 11018444"/>
              <a:gd name="connsiteY1" fmla="*/ 51447 h 2313822"/>
              <a:gd name="connsiteX2" fmla="*/ 10986360 w 11018444"/>
              <a:gd name="connsiteY2" fmla="*/ 2305454 h 2313822"/>
              <a:gd name="connsiteX3" fmla="*/ 11018444 w 11018444"/>
              <a:gd name="connsiteY3" fmla="*/ 2313822 h 2313822"/>
              <a:gd name="connsiteX4" fmla="*/ 1501 w 11018444"/>
              <a:gd name="connsiteY4" fmla="*/ 2313822 h 2313822"/>
              <a:gd name="connsiteX5" fmla="*/ 1501 w 11018444"/>
              <a:gd name="connsiteY5" fmla="*/ 428517 h 2313822"/>
              <a:gd name="connsiteX6" fmla="*/ 179744 w 11018444"/>
              <a:gd name="connsiteY6" fmla="*/ 0 h 2313822"/>
              <a:gd name="connsiteX0" fmla="*/ 180320 w 11019020"/>
              <a:gd name="connsiteY0" fmla="*/ 294 h 2314116"/>
              <a:gd name="connsiteX1" fmla="*/ 9952129 w 11019020"/>
              <a:gd name="connsiteY1" fmla="*/ 51741 h 2314116"/>
              <a:gd name="connsiteX2" fmla="*/ 10986936 w 11019020"/>
              <a:gd name="connsiteY2" fmla="*/ 2305748 h 2314116"/>
              <a:gd name="connsiteX3" fmla="*/ 11019020 w 11019020"/>
              <a:gd name="connsiteY3" fmla="*/ 2314116 h 2314116"/>
              <a:gd name="connsiteX4" fmla="*/ 2077 w 11019020"/>
              <a:gd name="connsiteY4" fmla="*/ 2314116 h 2314116"/>
              <a:gd name="connsiteX5" fmla="*/ 2077 w 11019020"/>
              <a:gd name="connsiteY5" fmla="*/ 428811 h 2314116"/>
              <a:gd name="connsiteX6" fmla="*/ 180320 w 11019020"/>
              <a:gd name="connsiteY6" fmla="*/ 294 h 2314116"/>
              <a:gd name="connsiteX0" fmla="*/ 180320 w 11019020"/>
              <a:gd name="connsiteY0" fmla="*/ 1476 h 2315298"/>
              <a:gd name="connsiteX1" fmla="*/ 9952129 w 11019020"/>
              <a:gd name="connsiteY1" fmla="*/ 52923 h 2315298"/>
              <a:gd name="connsiteX2" fmla="*/ 10986936 w 11019020"/>
              <a:gd name="connsiteY2" fmla="*/ 2306930 h 2315298"/>
              <a:gd name="connsiteX3" fmla="*/ 11019020 w 11019020"/>
              <a:gd name="connsiteY3" fmla="*/ 2315298 h 2315298"/>
              <a:gd name="connsiteX4" fmla="*/ 2077 w 11019020"/>
              <a:gd name="connsiteY4" fmla="*/ 2315298 h 2315298"/>
              <a:gd name="connsiteX5" fmla="*/ 2077 w 11019020"/>
              <a:gd name="connsiteY5" fmla="*/ 429993 h 2315298"/>
              <a:gd name="connsiteX6" fmla="*/ 180320 w 11019020"/>
              <a:gd name="connsiteY6" fmla="*/ 1476 h 2315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019020" h="2315298">
                <a:moveTo>
                  <a:pt x="180320" y="1476"/>
                </a:moveTo>
                <a:lnTo>
                  <a:pt x="9952129" y="52923"/>
                </a:lnTo>
                <a:lnTo>
                  <a:pt x="10986936" y="2306930"/>
                </a:lnTo>
                <a:lnTo>
                  <a:pt x="11019020" y="2315298"/>
                </a:lnTo>
                <a:lnTo>
                  <a:pt x="2077" y="2315298"/>
                </a:lnTo>
                <a:lnTo>
                  <a:pt x="2077" y="429993"/>
                </a:lnTo>
                <a:cubicBezTo>
                  <a:pt x="2077" y="18502"/>
                  <a:pt x="-32482" y="-8202"/>
                  <a:pt x="180320" y="1476"/>
                </a:cubicBezTo>
                <a:close/>
              </a:path>
            </a:pathLst>
          </a:custGeom>
          <a:solidFill>
            <a:srgbClr val="B0BEC5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6000" dirty="0"/>
              <a:t>Classificazione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822592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D64AB1CA-ADC0-4B4B-A610-13A54E91C3CE}"/>
              </a:ext>
            </a:extLst>
          </p:cNvPr>
          <p:cNvSpPr txBox="1"/>
          <p:nvPr/>
        </p:nvSpPr>
        <p:spPr>
          <a:xfrm>
            <a:off x="4965431" y="2438400"/>
            <a:ext cx="6586489" cy="37854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8" name="Rettangolo con un angolo in alto arrotondato e l'altro ritagliato 6">
            <a:extLst>
              <a:ext uri="{FF2B5EF4-FFF2-40B4-BE49-F238E27FC236}">
                <a16:creationId xmlns:a16="http://schemas.microsoft.com/office/drawing/2014/main" id="{894B7F3E-0377-42C6-8DB4-8426DB4842C1}"/>
              </a:ext>
            </a:extLst>
          </p:cNvPr>
          <p:cNvSpPr/>
          <p:nvPr/>
        </p:nvSpPr>
        <p:spPr>
          <a:xfrm>
            <a:off x="1" y="5702543"/>
            <a:ext cx="4747906" cy="1157414"/>
          </a:xfrm>
          <a:custGeom>
            <a:avLst/>
            <a:gdLst>
              <a:gd name="connsiteX0" fmla="*/ 377070 w 11016943"/>
              <a:gd name="connsiteY0" fmla="*/ 0 h 2262375"/>
              <a:gd name="connsiteX1" fmla="*/ 9950052 w 11016943"/>
              <a:gd name="connsiteY1" fmla="*/ 0 h 2262375"/>
              <a:gd name="connsiteX2" fmla="*/ 11016943 w 11016943"/>
              <a:gd name="connsiteY2" fmla="*/ 1066891 h 2262375"/>
              <a:gd name="connsiteX3" fmla="*/ 11016943 w 11016943"/>
              <a:gd name="connsiteY3" fmla="*/ 2262375 h 2262375"/>
              <a:gd name="connsiteX4" fmla="*/ 0 w 11016943"/>
              <a:gd name="connsiteY4" fmla="*/ 2262375 h 2262375"/>
              <a:gd name="connsiteX5" fmla="*/ 0 w 11016943"/>
              <a:gd name="connsiteY5" fmla="*/ 377070 h 2262375"/>
              <a:gd name="connsiteX6" fmla="*/ 377070 w 11016943"/>
              <a:gd name="connsiteY6" fmla="*/ 0 h 2262375"/>
              <a:gd name="connsiteX0" fmla="*/ 377070 w 11016943"/>
              <a:gd name="connsiteY0" fmla="*/ 0 h 2262375"/>
              <a:gd name="connsiteX1" fmla="*/ 9950052 w 11016943"/>
              <a:gd name="connsiteY1" fmla="*/ 0 h 2262375"/>
              <a:gd name="connsiteX2" fmla="*/ 11016943 w 11016943"/>
              <a:gd name="connsiteY2" fmla="*/ 1066891 h 2262375"/>
              <a:gd name="connsiteX3" fmla="*/ 11016943 w 11016943"/>
              <a:gd name="connsiteY3" fmla="*/ 2262375 h 2262375"/>
              <a:gd name="connsiteX4" fmla="*/ 0 w 11016943"/>
              <a:gd name="connsiteY4" fmla="*/ 2262375 h 2262375"/>
              <a:gd name="connsiteX5" fmla="*/ 0 w 11016943"/>
              <a:gd name="connsiteY5" fmla="*/ 377070 h 2262375"/>
              <a:gd name="connsiteX6" fmla="*/ 377070 w 11016943"/>
              <a:gd name="connsiteY6" fmla="*/ 0 h 2262375"/>
              <a:gd name="connsiteX0" fmla="*/ 377070 w 11016943"/>
              <a:gd name="connsiteY0" fmla="*/ 0 h 2262375"/>
              <a:gd name="connsiteX1" fmla="*/ 9950052 w 11016943"/>
              <a:gd name="connsiteY1" fmla="*/ 0 h 2262375"/>
              <a:gd name="connsiteX2" fmla="*/ 10984859 w 11016943"/>
              <a:gd name="connsiteY2" fmla="*/ 2254007 h 2262375"/>
              <a:gd name="connsiteX3" fmla="*/ 11016943 w 11016943"/>
              <a:gd name="connsiteY3" fmla="*/ 2262375 h 2262375"/>
              <a:gd name="connsiteX4" fmla="*/ 0 w 11016943"/>
              <a:gd name="connsiteY4" fmla="*/ 2262375 h 2262375"/>
              <a:gd name="connsiteX5" fmla="*/ 0 w 11016943"/>
              <a:gd name="connsiteY5" fmla="*/ 377070 h 2262375"/>
              <a:gd name="connsiteX6" fmla="*/ 377070 w 11016943"/>
              <a:gd name="connsiteY6" fmla="*/ 0 h 2262375"/>
              <a:gd name="connsiteX0" fmla="*/ 130806 w 11042330"/>
              <a:gd name="connsiteY0" fmla="*/ 0 h 2294466"/>
              <a:gd name="connsiteX1" fmla="*/ 9975439 w 11042330"/>
              <a:gd name="connsiteY1" fmla="*/ 32091 h 2294466"/>
              <a:gd name="connsiteX2" fmla="*/ 11010246 w 11042330"/>
              <a:gd name="connsiteY2" fmla="*/ 2286098 h 2294466"/>
              <a:gd name="connsiteX3" fmla="*/ 11042330 w 11042330"/>
              <a:gd name="connsiteY3" fmla="*/ 2294466 h 2294466"/>
              <a:gd name="connsiteX4" fmla="*/ 25387 w 11042330"/>
              <a:gd name="connsiteY4" fmla="*/ 2294466 h 2294466"/>
              <a:gd name="connsiteX5" fmla="*/ 25387 w 11042330"/>
              <a:gd name="connsiteY5" fmla="*/ 409161 h 2294466"/>
              <a:gd name="connsiteX6" fmla="*/ 130806 w 11042330"/>
              <a:gd name="connsiteY6" fmla="*/ 0 h 2294466"/>
              <a:gd name="connsiteX0" fmla="*/ 201032 w 11016975"/>
              <a:gd name="connsiteY0" fmla="*/ 0 h 2304144"/>
              <a:gd name="connsiteX1" fmla="*/ 9950084 w 11016975"/>
              <a:gd name="connsiteY1" fmla="*/ 41769 h 2304144"/>
              <a:gd name="connsiteX2" fmla="*/ 10984891 w 11016975"/>
              <a:gd name="connsiteY2" fmla="*/ 2295776 h 2304144"/>
              <a:gd name="connsiteX3" fmla="*/ 11016975 w 11016975"/>
              <a:gd name="connsiteY3" fmla="*/ 2304144 h 2304144"/>
              <a:gd name="connsiteX4" fmla="*/ 32 w 11016975"/>
              <a:gd name="connsiteY4" fmla="*/ 2304144 h 2304144"/>
              <a:gd name="connsiteX5" fmla="*/ 32 w 11016975"/>
              <a:gd name="connsiteY5" fmla="*/ 418839 h 2304144"/>
              <a:gd name="connsiteX6" fmla="*/ 201032 w 11016975"/>
              <a:gd name="connsiteY6" fmla="*/ 0 h 2304144"/>
              <a:gd name="connsiteX0" fmla="*/ 179744 w 11018444"/>
              <a:gd name="connsiteY0" fmla="*/ 0 h 2313822"/>
              <a:gd name="connsiteX1" fmla="*/ 9951553 w 11018444"/>
              <a:gd name="connsiteY1" fmla="*/ 51447 h 2313822"/>
              <a:gd name="connsiteX2" fmla="*/ 10986360 w 11018444"/>
              <a:gd name="connsiteY2" fmla="*/ 2305454 h 2313822"/>
              <a:gd name="connsiteX3" fmla="*/ 11018444 w 11018444"/>
              <a:gd name="connsiteY3" fmla="*/ 2313822 h 2313822"/>
              <a:gd name="connsiteX4" fmla="*/ 1501 w 11018444"/>
              <a:gd name="connsiteY4" fmla="*/ 2313822 h 2313822"/>
              <a:gd name="connsiteX5" fmla="*/ 1501 w 11018444"/>
              <a:gd name="connsiteY5" fmla="*/ 428517 h 2313822"/>
              <a:gd name="connsiteX6" fmla="*/ 179744 w 11018444"/>
              <a:gd name="connsiteY6" fmla="*/ 0 h 2313822"/>
              <a:gd name="connsiteX0" fmla="*/ 180320 w 11019020"/>
              <a:gd name="connsiteY0" fmla="*/ 294 h 2314116"/>
              <a:gd name="connsiteX1" fmla="*/ 9952129 w 11019020"/>
              <a:gd name="connsiteY1" fmla="*/ 51741 h 2314116"/>
              <a:gd name="connsiteX2" fmla="*/ 10986936 w 11019020"/>
              <a:gd name="connsiteY2" fmla="*/ 2305748 h 2314116"/>
              <a:gd name="connsiteX3" fmla="*/ 11019020 w 11019020"/>
              <a:gd name="connsiteY3" fmla="*/ 2314116 h 2314116"/>
              <a:gd name="connsiteX4" fmla="*/ 2077 w 11019020"/>
              <a:gd name="connsiteY4" fmla="*/ 2314116 h 2314116"/>
              <a:gd name="connsiteX5" fmla="*/ 2077 w 11019020"/>
              <a:gd name="connsiteY5" fmla="*/ 428811 h 2314116"/>
              <a:gd name="connsiteX6" fmla="*/ 180320 w 11019020"/>
              <a:gd name="connsiteY6" fmla="*/ 294 h 2314116"/>
              <a:gd name="connsiteX0" fmla="*/ 180320 w 11019020"/>
              <a:gd name="connsiteY0" fmla="*/ 1476 h 2315298"/>
              <a:gd name="connsiteX1" fmla="*/ 9952129 w 11019020"/>
              <a:gd name="connsiteY1" fmla="*/ 52923 h 2315298"/>
              <a:gd name="connsiteX2" fmla="*/ 10986936 w 11019020"/>
              <a:gd name="connsiteY2" fmla="*/ 2306930 h 2315298"/>
              <a:gd name="connsiteX3" fmla="*/ 11019020 w 11019020"/>
              <a:gd name="connsiteY3" fmla="*/ 2315298 h 2315298"/>
              <a:gd name="connsiteX4" fmla="*/ 2077 w 11019020"/>
              <a:gd name="connsiteY4" fmla="*/ 2315298 h 2315298"/>
              <a:gd name="connsiteX5" fmla="*/ 2077 w 11019020"/>
              <a:gd name="connsiteY5" fmla="*/ 429993 h 2315298"/>
              <a:gd name="connsiteX6" fmla="*/ 180320 w 11019020"/>
              <a:gd name="connsiteY6" fmla="*/ 1476 h 2315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019020" h="2315298">
                <a:moveTo>
                  <a:pt x="180320" y="1476"/>
                </a:moveTo>
                <a:lnTo>
                  <a:pt x="9952129" y="52923"/>
                </a:lnTo>
                <a:lnTo>
                  <a:pt x="10986936" y="2306930"/>
                </a:lnTo>
                <a:lnTo>
                  <a:pt x="11019020" y="2315298"/>
                </a:lnTo>
                <a:lnTo>
                  <a:pt x="2077" y="2315298"/>
                </a:lnTo>
                <a:lnTo>
                  <a:pt x="2077" y="429993"/>
                </a:lnTo>
                <a:cubicBezTo>
                  <a:pt x="2077" y="18502"/>
                  <a:pt x="-32482" y="-8202"/>
                  <a:pt x="180320" y="1476"/>
                </a:cubicBezTo>
                <a:close/>
              </a:path>
            </a:pathLst>
          </a:custGeom>
          <a:solidFill>
            <a:srgbClr val="B0BEC5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dirty="0"/>
              <a:t>Bag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C26328CD-F741-4FAD-934B-A67BF50B90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5083"/>
            <a:ext cx="4747906" cy="5467460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B7FAB3B3-7A7D-464B-A098-94EACD85F171}"/>
              </a:ext>
            </a:extLst>
          </p:cNvPr>
          <p:cNvSpPr txBox="1"/>
          <p:nvPr/>
        </p:nvSpPr>
        <p:spPr>
          <a:xfrm>
            <a:off x="1109668" y="970791"/>
            <a:ext cx="782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rgbClr val="333333"/>
                </a:solidFill>
              </a:rPr>
              <a:t>Bag ID</a:t>
            </a:r>
            <a:endParaRPr lang="en-GB" dirty="0">
              <a:solidFill>
                <a:srgbClr val="333333"/>
              </a:solidFill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BA87D139-1A08-48A6-A8DB-0C747348179E}"/>
              </a:ext>
            </a:extLst>
          </p:cNvPr>
          <p:cNvSpPr txBox="1"/>
          <p:nvPr/>
        </p:nvSpPr>
        <p:spPr>
          <a:xfrm>
            <a:off x="2892311" y="4507812"/>
            <a:ext cx="1080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rgbClr val="333333"/>
                </a:solidFill>
              </a:rPr>
              <a:t>Bag Label</a:t>
            </a:r>
            <a:endParaRPr lang="en-GB" dirty="0">
              <a:solidFill>
                <a:srgbClr val="333333"/>
              </a:solidFill>
            </a:endParaRPr>
          </a:p>
        </p:txBody>
      </p:sp>
      <p:cxnSp>
        <p:nvCxnSpPr>
          <p:cNvPr id="16" name="Connettore diritto 15">
            <a:extLst>
              <a:ext uri="{FF2B5EF4-FFF2-40B4-BE49-F238E27FC236}">
                <a16:creationId xmlns:a16="http://schemas.microsoft.com/office/drawing/2014/main" id="{EE60FE26-794A-454C-AEC0-5814E71C4EA7}"/>
              </a:ext>
            </a:extLst>
          </p:cNvPr>
          <p:cNvCxnSpPr/>
          <p:nvPr/>
        </p:nvCxnSpPr>
        <p:spPr>
          <a:xfrm>
            <a:off x="5138642" y="2097088"/>
            <a:ext cx="6309360" cy="0"/>
          </a:xfrm>
          <a:prstGeom prst="line">
            <a:avLst/>
          </a:prstGeom>
          <a:ln w="19050">
            <a:solidFill>
              <a:srgbClr val="EF53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97773A2F-1509-43DB-ACA6-55FDCAEA19A0}"/>
              </a:ext>
            </a:extLst>
          </p:cNvPr>
          <p:cNvSpPr txBox="1"/>
          <p:nvPr/>
        </p:nvSpPr>
        <p:spPr>
          <a:xfrm>
            <a:off x="5458285" y="2429691"/>
            <a:ext cx="5989717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Ogni Bag rappresenta un’applicazione. </a:t>
            </a:r>
            <a:br>
              <a:rPr lang="it-IT" dirty="0"/>
            </a:b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Una Bag è composta da tutte le feature di un’applicazione.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La label è associata alla bag.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Ogni Bag ha un identificativo univoco. </a:t>
            </a:r>
          </a:p>
        </p:txBody>
      </p:sp>
    </p:spTree>
    <p:extLst>
      <p:ext uri="{BB962C8B-B14F-4D97-AF65-F5344CB8AC3E}">
        <p14:creationId xmlns:p14="http://schemas.microsoft.com/office/powerpoint/2010/main" val="2315280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D64AB1CA-ADC0-4B4B-A610-13A54E91C3CE}"/>
              </a:ext>
            </a:extLst>
          </p:cNvPr>
          <p:cNvSpPr txBox="1"/>
          <p:nvPr/>
        </p:nvSpPr>
        <p:spPr>
          <a:xfrm>
            <a:off x="4965431" y="2438400"/>
            <a:ext cx="6586489" cy="37854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43E58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magine 6">
            <a:extLst>
              <a:ext uri="{FF2B5EF4-FFF2-40B4-BE49-F238E27FC236}">
                <a16:creationId xmlns:a16="http://schemas.microsoft.com/office/drawing/2014/main" id="{7DADFFF3-9B29-413B-ABFE-4CA9AF7002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86" t="19666" r="16699"/>
          <a:stretch/>
        </p:blipFill>
        <p:spPr>
          <a:xfrm>
            <a:off x="252028" y="923515"/>
            <a:ext cx="4713403" cy="3785419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B478B01E-431F-4229-B5FE-48463BAB75F0}"/>
              </a:ext>
            </a:extLst>
          </p:cNvPr>
          <p:cNvSpPr txBox="1"/>
          <p:nvPr/>
        </p:nvSpPr>
        <p:spPr>
          <a:xfrm>
            <a:off x="5458285" y="2429691"/>
            <a:ext cx="84830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……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……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…….</a:t>
            </a:r>
          </a:p>
        </p:txBody>
      </p:sp>
      <p:sp>
        <p:nvSpPr>
          <p:cNvPr id="8" name="Rettangolo con un angolo in alto arrotondato e l'altro ritagliato 6">
            <a:extLst>
              <a:ext uri="{FF2B5EF4-FFF2-40B4-BE49-F238E27FC236}">
                <a16:creationId xmlns:a16="http://schemas.microsoft.com/office/drawing/2014/main" id="{894B7F3E-0377-42C6-8DB4-8426DB4842C1}"/>
              </a:ext>
            </a:extLst>
          </p:cNvPr>
          <p:cNvSpPr/>
          <p:nvPr/>
        </p:nvSpPr>
        <p:spPr>
          <a:xfrm>
            <a:off x="0" y="5702543"/>
            <a:ext cx="9282223" cy="1157414"/>
          </a:xfrm>
          <a:custGeom>
            <a:avLst/>
            <a:gdLst>
              <a:gd name="connsiteX0" fmla="*/ 377070 w 11016943"/>
              <a:gd name="connsiteY0" fmla="*/ 0 h 2262375"/>
              <a:gd name="connsiteX1" fmla="*/ 9950052 w 11016943"/>
              <a:gd name="connsiteY1" fmla="*/ 0 h 2262375"/>
              <a:gd name="connsiteX2" fmla="*/ 11016943 w 11016943"/>
              <a:gd name="connsiteY2" fmla="*/ 1066891 h 2262375"/>
              <a:gd name="connsiteX3" fmla="*/ 11016943 w 11016943"/>
              <a:gd name="connsiteY3" fmla="*/ 2262375 h 2262375"/>
              <a:gd name="connsiteX4" fmla="*/ 0 w 11016943"/>
              <a:gd name="connsiteY4" fmla="*/ 2262375 h 2262375"/>
              <a:gd name="connsiteX5" fmla="*/ 0 w 11016943"/>
              <a:gd name="connsiteY5" fmla="*/ 377070 h 2262375"/>
              <a:gd name="connsiteX6" fmla="*/ 377070 w 11016943"/>
              <a:gd name="connsiteY6" fmla="*/ 0 h 2262375"/>
              <a:gd name="connsiteX0" fmla="*/ 377070 w 11016943"/>
              <a:gd name="connsiteY0" fmla="*/ 0 h 2262375"/>
              <a:gd name="connsiteX1" fmla="*/ 9950052 w 11016943"/>
              <a:gd name="connsiteY1" fmla="*/ 0 h 2262375"/>
              <a:gd name="connsiteX2" fmla="*/ 11016943 w 11016943"/>
              <a:gd name="connsiteY2" fmla="*/ 1066891 h 2262375"/>
              <a:gd name="connsiteX3" fmla="*/ 11016943 w 11016943"/>
              <a:gd name="connsiteY3" fmla="*/ 2262375 h 2262375"/>
              <a:gd name="connsiteX4" fmla="*/ 0 w 11016943"/>
              <a:gd name="connsiteY4" fmla="*/ 2262375 h 2262375"/>
              <a:gd name="connsiteX5" fmla="*/ 0 w 11016943"/>
              <a:gd name="connsiteY5" fmla="*/ 377070 h 2262375"/>
              <a:gd name="connsiteX6" fmla="*/ 377070 w 11016943"/>
              <a:gd name="connsiteY6" fmla="*/ 0 h 2262375"/>
              <a:gd name="connsiteX0" fmla="*/ 377070 w 11016943"/>
              <a:gd name="connsiteY0" fmla="*/ 0 h 2262375"/>
              <a:gd name="connsiteX1" fmla="*/ 9950052 w 11016943"/>
              <a:gd name="connsiteY1" fmla="*/ 0 h 2262375"/>
              <a:gd name="connsiteX2" fmla="*/ 10984859 w 11016943"/>
              <a:gd name="connsiteY2" fmla="*/ 2254007 h 2262375"/>
              <a:gd name="connsiteX3" fmla="*/ 11016943 w 11016943"/>
              <a:gd name="connsiteY3" fmla="*/ 2262375 h 2262375"/>
              <a:gd name="connsiteX4" fmla="*/ 0 w 11016943"/>
              <a:gd name="connsiteY4" fmla="*/ 2262375 h 2262375"/>
              <a:gd name="connsiteX5" fmla="*/ 0 w 11016943"/>
              <a:gd name="connsiteY5" fmla="*/ 377070 h 2262375"/>
              <a:gd name="connsiteX6" fmla="*/ 377070 w 11016943"/>
              <a:gd name="connsiteY6" fmla="*/ 0 h 2262375"/>
              <a:gd name="connsiteX0" fmla="*/ 130806 w 11042330"/>
              <a:gd name="connsiteY0" fmla="*/ 0 h 2294466"/>
              <a:gd name="connsiteX1" fmla="*/ 9975439 w 11042330"/>
              <a:gd name="connsiteY1" fmla="*/ 32091 h 2294466"/>
              <a:gd name="connsiteX2" fmla="*/ 11010246 w 11042330"/>
              <a:gd name="connsiteY2" fmla="*/ 2286098 h 2294466"/>
              <a:gd name="connsiteX3" fmla="*/ 11042330 w 11042330"/>
              <a:gd name="connsiteY3" fmla="*/ 2294466 h 2294466"/>
              <a:gd name="connsiteX4" fmla="*/ 25387 w 11042330"/>
              <a:gd name="connsiteY4" fmla="*/ 2294466 h 2294466"/>
              <a:gd name="connsiteX5" fmla="*/ 25387 w 11042330"/>
              <a:gd name="connsiteY5" fmla="*/ 409161 h 2294466"/>
              <a:gd name="connsiteX6" fmla="*/ 130806 w 11042330"/>
              <a:gd name="connsiteY6" fmla="*/ 0 h 2294466"/>
              <a:gd name="connsiteX0" fmla="*/ 201032 w 11016975"/>
              <a:gd name="connsiteY0" fmla="*/ 0 h 2304144"/>
              <a:gd name="connsiteX1" fmla="*/ 9950084 w 11016975"/>
              <a:gd name="connsiteY1" fmla="*/ 41769 h 2304144"/>
              <a:gd name="connsiteX2" fmla="*/ 10984891 w 11016975"/>
              <a:gd name="connsiteY2" fmla="*/ 2295776 h 2304144"/>
              <a:gd name="connsiteX3" fmla="*/ 11016975 w 11016975"/>
              <a:gd name="connsiteY3" fmla="*/ 2304144 h 2304144"/>
              <a:gd name="connsiteX4" fmla="*/ 32 w 11016975"/>
              <a:gd name="connsiteY4" fmla="*/ 2304144 h 2304144"/>
              <a:gd name="connsiteX5" fmla="*/ 32 w 11016975"/>
              <a:gd name="connsiteY5" fmla="*/ 418839 h 2304144"/>
              <a:gd name="connsiteX6" fmla="*/ 201032 w 11016975"/>
              <a:gd name="connsiteY6" fmla="*/ 0 h 2304144"/>
              <a:gd name="connsiteX0" fmla="*/ 179744 w 11018444"/>
              <a:gd name="connsiteY0" fmla="*/ 0 h 2313822"/>
              <a:gd name="connsiteX1" fmla="*/ 9951553 w 11018444"/>
              <a:gd name="connsiteY1" fmla="*/ 51447 h 2313822"/>
              <a:gd name="connsiteX2" fmla="*/ 10986360 w 11018444"/>
              <a:gd name="connsiteY2" fmla="*/ 2305454 h 2313822"/>
              <a:gd name="connsiteX3" fmla="*/ 11018444 w 11018444"/>
              <a:gd name="connsiteY3" fmla="*/ 2313822 h 2313822"/>
              <a:gd name="connsiteX4" fmla="*/ 1501 w 11018444"/>
              <a:gd name="connsiteY4" fmla="*/ 2313822 h 2313822"/>
              <a:gd name="connsiteX5" fmla="*/ 1501 w 11018444"/>
              <a:gd name="connsiteY5" fmla="*/ 428517 h 2313822"/>
              <a:gd name="connsiteX6" fmla="*/ 179744 w 11018444"/>
              <a:gd name="connsiteY6" fmla="*/ 0 h 2313822"/>
              <a:gd name="connsiteX0" fmla="*/ 180320 w 11019020"/>
              <a:gd name="connsiteY0" fmla="*/ 294 h 2314116"/>
              <a:gd name="connsiteX1" fmla="*/ 9952129 w 11019020"/>
              <a:gd name="connsiteY1" fmla="*/ 51741 h 2314116"/>
              <a:gd name="connsiteX2" fmla="*/ 10986936 w 11019020"/>
              <a:gd name="connsiteY2" fmla="*/ 2305748 h 2314116"/>
              <a:gd name="connsiteX3" fmla="*/ 11019020 w 11019020"/>
              <a:gd name="connsiteY3" fmla="*/ 2314116 h 2314116"/>
              <a:gd name="connsiteX4" fmla="*/ 2077 w 11019020"/>
              <a:gd name="connsiteY4" fmla="*/ 2314116 h 2314116"/>
              <a:gd name="connsiteX5" fmla="*/ 2077 w 11019020"/>
              <a:gd name="connsiteY5" fmla="*/ 428811 h 2314116"/>
              <a:gd name="connsiteX6" fmla="*/ 180320 w 11019020"/>
              <a:gd name="connsiteY6" fmla="*/ 294 h 2314116"/>
              <a:gd name="connsiteX0" fmla="*/ 180320 w 11019020"/>
              <a:gd name="connsiteY0" fmla="*/ 1476 h 2315298"/>
              <a:gd name="connsiteX1" fmla="*/ 9952129 w 11019020"/>
              <a:gd name="connsiteY1" fmla="*/ 52923 h 2315298"/>
              <a:gd name="connsiteX2" fmla="*/ 10986936 w 11019020"/>
              <a:gd name="connsiteY2" fmla="*/ 2306930 h 2315298"/>
              <a:gd name="connsiteX3" fmla="*/ 11019020 w 11019020"/>
              <a:gd name="connsiteY3" fmla="*/ 2315298 h 2315298"/>
              <a:gd name="connsiteX4" fmla="*/ 2077 w 11019020"/>
              <a:gd name="connsiteY4" fmla="*/ 2315298 h 2315298"/>
              <a:gd name="connsiteX5" fmla="*/ 2077 w 11019020"/>
              <a:gd name="connsiteY5" fmla="*/ 429993 h 2315298"/>
              <a:gd name="connsiteX6" fmla="*/ 180320 w 11019020"/>
              <a:gd name="connsiteY6" fmla="*/ 1476 h 2315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019020" h="2315298">
                <a:moveTo>
                  <a:pt x="180320" y="1476"/>
                </a:moveTo>
                <a:lnTo>
                  <a:pt x="9952129" y="52923"/>
                </a:lnTo>
                <a:lnTo>
                  <a:pt x="10986936" y="2306930"/>
                </a:lnTo>
                <a:lnTo>
                  <a:pt x="11019020" y="2315298"/>
                </a:lnTo>
                <a:lnTo>
                  <a:pt x="2077" y="2315298"/>
                </a:lnTo>
                <a:lnTo>
                  <a:pt x="2077" y="429993"/>
                </a:lnTo>
                <a:cubicBezTo>
                  <a:pt x="2077" y="18502"/>
                  <a:pt x="-32482" y="-8202"/>
                  <a:pt x="180320" y="1476"/>
                </a:cubicBezTo>
                <a:close/>
              </a:path>
            </a:pathLst>
          </a:custGeom>
          <a:solidFill>
            <a:srgbClr val="B0BEC5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4000" dirty="0"/>
              <a:t>Multiple instance learning classification</a:t>
            </a:r>
            <a:endParaRPr lang="en-GB" sz="4000" dirty="0"/>
          </a:p>
        </p:txBody>
      </p:sp>
    </p:spTree>
    <p:extLst>
      <p:ext uri="{BB962C8B-B14F-4D97-AF65-F5344CB8AC3E}">
        <p14:creationId xmlns:p14="http://schemas.microsoft.com/office/powerpoint/2010/main" val="1547128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ella 6">
            <a:extLst>
              <a:ext uri="{FF2B5EF4-FFF2-40B4-BE49-F238E27FC236}">
                <a16:creationId xmlns:a16="http://schemas.microsoft.com/office/drawing/2014/main" id="{46EDEC80-4D9C-4EF9-9F55-1CD6BA6765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4589528"/>
              </p:ext>
            </p:extLst>
          </p:nvPr>
        </p:nvGraphicFramePr>
        <p:xfrm>
          <a:off x="2022945" y="871427"/>
          <a:ext cx="541866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4051035118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31863890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it-IT" dirty="0"/>
                        <a:t>Precision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Recall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66672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/>
                        <a:t>0.847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0.845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8492748"/>
                  </a:ext>
                </a:extLst>
              </a:tr>
            </a:tbl>
          </a:graphicData>
        </a:graphic>
      </p:graphicFrame>
      <p:graphicFrame>
        <p:nvGraphicFramePr>
          <p:cNvPr id="7" name="Tabella 6">
            <a:extLst>
              <a:ext uri="{FF2B5EF4-FFF2-40B4-BE49-F238E27FC236}">
                <a16:creationId xmlns:a16="http://schemas.microsoft.com/office/drawing/2014/main" id="{65B78063-FD1D-4CA1-BE5D-30196D0BAF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1619485"/>
              </p:ext>
            </p:extLst>
          </p:nvPr>
        </p:nvGraphicFramePr>
        <p:xfrm>
          <a:off x="2022945" y="2641940"/>
          <a:ext cx="5418666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4051035118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3186389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t-IT" dirty="0"/>
                        <a:t>Precision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Recall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66672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/>
                        <a:t>0.999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0.999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84927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/>
                        <a:t>0.997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0.997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3192590"/>
                  </a:ext>
                </a:extLst>
              </a:tr>
            </a:tbl>
          </a:graphicData>
        </a:graphic>
      </p:graphicFrame>
      <p:graphicFrame>
        <p:nvGraphicFramePr>
          <p:cNvPr id="8" name="Tabella 7">
            <a:extLst>
              <a:ext uri="{FF2B5EF4-FFF2-40B4-BE49-F238E27FC236}">
                <a16:creationId xmlns:a16="http://schemas.microsoft.com/office/drawing/2014/main" id="{29A30DAA-00DF-4C6C-BE34-56B590061B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8394571"/>
              </p:ext>
            </p:extLst>
          </p:nvPr>
        </p:nvGraphicFramePr>
        <p:xfrm>
          <a:off x="2022945" y="4588066"/>
          <a:ext cx="5418666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4051035118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3186389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t-IT" dirty="0"/>
                        <a:t>Precision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Recall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66672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/>
                        <a:t>0.992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0.992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84927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/>
                        <a:t>0.979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0.979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6174573"/>
                  </a:ext>
                </a:extLst>
              </a:tr>
            </a:tbl>
          </a:graphicData>
        </a:graphic>
      </p:graphicFrame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1A478273-4740-4273-8A02-F594B2AA3DE8}"/>
              </a:ext>
            </a:extLst>
          </p:cNvPr>
          <p:cNvCxnSpPr/>
          <p:nvPr/>
        </p:nvCxnSpPr>
        <p:spPr>
          <a:xfrm>
            <a:off x="-9054" y="612582"/>
            <a:ext cx="471685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8AC28631-46B5-41D5-96BD-21E272662E27}"/>
              </a:ext>
            </a:extLst>
          </p:cNvPr>
          <p:cNvCxnSpPr/>
          <p:nvPr/>
        </p:nvCxnSpPr>
        <p:spPr>
          <a:xfrm>
            <a:off x="-9054" y="2451817"/>
            <a:ext cx="471685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80C9FE0D-1F78-4415-BD35-26F7BD89DE38}"/>
              </a:ext>
            </a:extLst>
          </p:cNvPr>
          <p:cNvCxnSpPr/>
          <p:nvPr/>
        </p:nvCxnSpPr>
        <p:spPr>
          <a:xfrm>
            <a:off x="-9054" y="4372924"/>
            <a:ext cx="471685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3BDD9B4D-5255-47F4-9220-11C5C6CA51B8}"/>
              </a:ext>
            </a:extLst>
          </p:cNvPr>
          <p:cNvSpPr txBox="1"/>
          <p:nvPr/>
        </p:nvSpPr>
        <p:spPr>
          <a:xfrm>
            <a:off x="1179014" y="207545"/>
            <a:ext cx="35287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/>
              <a:t>Braoscast</a:t>
            </a:r>
            <a:r>
              <a:rPr lang="it-IT" dirty="0"/>
              <a:t>, </a:t>
            </a:r>
            <a:r>
              <a:rPr lang="it-IT" dirty="0" err="1"/>
              <a:t>Shared</a:t>
            </a:r>
            <a:r>
              <a:rPr lang="it-IT" dirty="0"/>
              <a:t>, </a:t>
            </a:r>
            <a:r>
              <a:rPr lang="it-IT" dirty="0" err="1"/>
              <a:t>External</a:t>
            </a:r>
            <a:r>
              <a:rPr lang="it-IT" dirty="0"/>
              <a:t>, </a:t>
            </a:r>
            <a:r>
              <a:rPr lang="it-IT" dirty="0" err="1"/>
              <a:t>Trusted</a:t>
            </a:r>
            <a:endParaRPr lang="en-GB" dirty="0"/>
          </a:p>
          <a:p>
            <a:endParaRPr lang="en-GB" dirty="0"/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23E2DB44-7FED-4AE4-9649-FDF587170893}"/>
              </a:ext>
            </a:extLst>
          </p:cNvPr>
          <p:cNvSpPr txBox="1"/>
          <p:nvPr/>
        </p:nvSpPr>
        <p:spPr>
          <a:xfrm>
            <a:off x="2887366" y="2102501"/>
            <a:ext cx="18204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800" kern="12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Trusted</a:t>
            </a:r>
            <a:r>
              <a:rPr lang="it-IT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, Malware</a:t>
            </a:r>
            <a:endParaRPr lang="en-GB" dirty="0">
              <a:effectLst/>
            </a:endParaRPr>
          </a:p>
          <a:p>
            <a:endParaRPr lang="en-GB" dirty="0"/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B0AD728A-1FDD-4170-839C-5CC922A25820}"/>
              </a:ext>
            </a:extLst>
          </p:cNvPr>
          <p:cNvSpPr txBox="1"/>
          <p:nvPr/>
        </p:nvSpPr>
        <p:spPr>
          <a:xfrm>
            <a:off x="2887366" y="3989083"/>
            <a:ext cx="61246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 err="1"/>
              <a:t>Apk</a:t>
            </a:r>
            <a:r>
              <a:rPr lang="it-IT" dirty="0"/>
              <a:t> </a:t>
            </a:r>
            <a:r>
              <a:rPr lang="it-IT" dirty="0" err="1"/>
              <a:t>Get</a:t>
            </a:r>
            <a:r>
              <a:rPr lang="it-IT" dirty="0"/>
              <a:t>, </a:t>
            </a:r>
            <a:r>
              <a:rPr lang="it-IT" dirty="0" err="1"/>
              <a:t>Apk</a:t>
            </a:r>
            <a:r>
              <a:rPr lang="it-IT" dirty="0"/>
              <a:t> Put</a:t>
            </a:r>
            <a:endParaRPr lang="en-GB" dirty="0"/>
          </a:p>
        </p:txBody>
      </p:sp>
      <p:pic>
        <p:nvPicPr>
          <p:cNvPr id="22" name="Immagine 21">
            <a:extLst>
              <a:ext uri="{FF2B5EF4-FFF2-40B4-BE49-F238E27FC236}">
                <a16:creationId xmlns:a16="http://schemas.microsoft.com/office/drawing/2014/main" id="{70DA0C97-A80E-4912-987A-B41E2B9C5F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9387" y="530710"/>
            <a:ext cx="2998546" cy="1500846"/>
          </a:xfrm>
          <a:prstGeom prst="rect">
            <a:avLst/>
          </a:prstGeom>
        </p:spPr>
      </p:pic>
      <p:pic>
        <p:nvPicPr>
          <p:cNvPr id="24" name="Immagine 23">
            <a:extLst>
              <a:ext uri="{FF2B5EF4-FFF2-40B4-BE49-F238E27FC236}">
                <a16:creationId xmlns:a16="http://schemas.microsoft.com/office/drawing/2014/main" id="{2C4C6908-7EA9-4E62-8887-F7C2F80C5B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6332" y="4697665"/>
            <a:ext cx="3704656" cy="893322"/>
          </a:xfrm>
          <a:prstGeom prst="rect">
            <a:avLst/>
          </a:prstGeom>
        </p:spPr>
      </p:pic>
      <p:pic>
        <p:nvPicPr>
          <p:cNvPr id="26" name="Immagine 25">
            <a:extLst>
              <a:ext uri="{FF2B5EF4-FFF2-40B4-BE49-F238E27FC236}">
                <a16:creationId xmlns:a16="http://schemas.microsoft.com/office/drawing/2014/main" id="{2ACD5D4A-0A5B-4105-A9B6-AD0FBE9C41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0121" y="2641940"/>
            <a:ext cx="3670867" cy="1107087"/>
          </a:xfrm>
          <a:prstGeom prst="rect">
            <a:avLst/>
          </a:prstGeom>
        </p:spPr>
      </p:pic>
      <p:sp>
        <p:nvSpPr>
          <p:cNvPr id="27" name="Rettangolo con un angolo in alto arrotondato e l'altro ritagliato 6">
            <a:extLst>
              <a:ext uri="{FF2B5EF4-FFF2-40B4-BE49-F238E27FC236}">
                <a16:creationId xmlns:a16="http://schemas.microsoft.com/office/drawing/2014/main" id="{8FB8FCB4-B6D1-4AA3-8648-F63271952A5C}"/>
              </a:ext>
            </a:extLst>
          </p:cNvPr>
          <p:cNvSpPr/>
          <p:nvPr/>
        </p:nvSpPr>
        <p:spPr>
          <a:xfrm>
            <a:off x="0" y="5986572"/>
            <a:ext cx="4114800" cy="871427"/>
          </a:xfrm>
          <a:custGeom>
            <a:avLst/>
            <a:gdLst>
              <a:gd name="connsiteX0" fmla="*/ 377070 w 11016943"/>
              <a:gd name="connsiteY0" fmla="*/ 0 h 2262375"/>
              <a:gd name="connsiteX1" fmla="*/ 9950052 w 11016943"/>
              <a:gd name="connsiteY1" fmla="*/ 0 h 2262375"/>
              <a:gd name="connsiteX2" fmla="*/ 11016943 w 11016943"/>
              <a:gd name="connsiteY2" fmla="*/ 1066891 h 2262375"/>
              <a:gd name="connsiteX3" fmla="*/ 11016943 w 11016943"/>
              <a:gd name="connsiteY3" fmla="*/ 2262375 h 2262375"/>
              <a:gd name="connsiteX4" fmla="*/ 0 w 11016943"/>
              <a:gd name="connsiteY4" fmla="*/ 2262375 h 2262375"/>
              <a:gd name="connsiteX5" fmla="*/ 0 w 11016943"/>
              <a:gd name="connsiteY5" fmla="*/ 377070 h 2262375"/>
              <a:gd name="connsiteX6" fmla="*/ 377070 w 11016943"/>
              <a:gd name="connsiteY6" fmla="*/ 0 h 2262375"/>
              <a:gd name="connsiteX0" fmla="*/ 377070 w 11016943"/>
              <a:gd name="connsiteY0" fmla="*/ 0 h 2262375"/>
              <a:gd name="connsiteX1" fmla="*/ 9950052 w 11016943"/>
              <a:gd name="connsiteY1" fmla="*/ 0 h 2262375"/>
              <a:gd name="connsiteX2" fmla="*/ 11016943 w 11016943"/>
              <a:gd name="connsiteY2" fmla="*/ 1066891 h 2262375"/>
              <a:gd name="connsiteX3" fmla="*/ 11016943 w 11016943"/>
              <a:gd name="connsiteY3" fmla="*/ 2262375 h 2262375"/>
              <a:gd name="connsiteX4" fmla="*/ 0 w 11016943"/>
              <a:gd name="connsiteY4" fmla="*/ 2262375 h 2262375"/>
              <a:gd name="connsiteX5" fmla="*/ 0 w 11016943"/>
              <a:gd name="connsiteY5" fmla="*/ 377070 h 2262375"/>
              <a:gd name="connsiteX6" fmla="*/ 377070 w 11016943"/>
              <a:gd name="connsiteY6" fmla="*/ 0 h 2262375"/>
              <a:gd name="connsiteX0" fmla="*/ 377070 w 11016943"/>
              <a:gd name="connsiteY0" fmla="*/ 0 h 2262375"/>
              <a:gd name="connsiteX1" fmla="*/ 9950052 w 11016943"/>
              <a:gd name="connsiteY1" fmla="*/ 0 h 2262375"/>
              <a:gd name="connsiteX2" fmla="*/ 10984859 w 11016943"/>
              <a:gd name="connsiteY2" fmla="*/ 2254007 h 2262375"/>
              <a:gd name="connsiteX3" fmla="*/ 11016943 w 11016943"/>
              <a:gd name="connsiteY3" fmla="*/ 2262375 h 2262375"/>
              <a:gd name="connsiteX4" fmla="*/ 0 w 11016943"/>
              <a:gd name="connsiteY4" fmla="*/ 2262375 h 2262375"/>
              <a:gd name="connsiteX5" fmla="*/ 0 w 11016943"/>
              <a:gd name="connsiteY5" fmla="*/ 377070 h 2262375"/>
              <a:gd name="connsiteX6" fmla="*/ 377070 w 11016943"/>
              <a:gd name="connsiteY6" fmla="*/ 0 h 2262375"/>
              <a:gd name="connsiteX0" fmla="*/ 130806 w 11042330"/>
              <a:gd name="connsiteY0" fmla="*/ 0 h 2294466"/>
              <a:gd name="connsiteX1" fmla="*/ 9975439 w 11042330"/>
              <a:gd name="connsiteY1" fmla="*/ 32091 h 2294466"/>
              <a:gd name="connsiteX2" fmla="*/ 11010246 w 11042330"/>
              <a:gd name="connsiteY2" fmla="*/ 2286098 h 2294466"/>
              <a:gd name="connsiteX3" fmla="*/ 11042330 w 11042330"/>
              <a:gd name="connsiteY3" fmla="*/ 2294466 h 2294466"/>
              <a:gd name="connsiteX4" fmla="*/ 25387 w 11042330"/>
              <a:gd name="connsiteY4" fmla="*/ 2294466 h 2294466"/>
              <a:gd name="connsiteX5" fmla="*/ 25387 w 11042330"/>
              <a:gd name="connsiteY5" fmla="*/ 409161 h 2294466"/>
              <a:gd name="connsiteX6" fmla="*/ 130806 w 11042330"/>
              <a:gd name="connsiteY6" fmla="*/ 0 h 2294466"/>
              <a:gd name="connsiteX0" fmla="*/ 201032 w 11016975"/>
              <a:gd name="connsiteY0" fmla="*/ 0 h 2304144"/>
              <a:gd name="connsiteX1" fmla="*/ 9950084 w 11016975"/>
              <a:gd name="connsiteY1" fmla="*/ 41769 h 2304144"/>
              <a:gd name="connsiteX2" fmla="*/ 10984891 w 11016975"/>
              <a:gd name="connsiteY2" fmla="*/ 2295776 h 2304144"/>
              <a:gd name="connsiteX3" fmla="*/ 11016975 w 11016975"/>
              <a:gd name="connsiteY3" fmla="*/ 2304144 h 2304144"/>
              <a:gd name="connsiteX4" fmla="*/ 32 w 11016975"/>
              <a:gd name="connsiteY4" fmla="*/ 2304144 h 2304144"/>
              <a:gd name="connsiteX5" fmla="*/ 32 w 11016975"/>
              <a:gd name="connsiteY5" fmla="*/ 418839 h 2304144"/>
              <a:gd name="connsiteX6" fmla="*/ 201032 w 11016975"/>
              <a:gd name="connsiteY6" fmla="*/ 0 h 2304144"/>
              <a:gd name="connsiteX0" fmla="*/ 179744 w 11018444"/>
              <a:gd name="connsiteY0" fmla="*/ 0 h 2313822"/>
              <a:gd name="connsiteX1" fmla="*/ 9951553 w 11018444"/>
              <a:gd name="connsiteY1" fmla="*/ 51447 h 2313822"/>
              <a:gd name="connsiteX2" fmla="*/ 10986360 w 11018444"/>
              <a:gd name="connsiteY2" fmla="*/ 2305454 h 2313822"/>
              <a:gd name="connsiteX3" fmla="*/ 11018444 w 11018444"/>
              <a:gd name="connsiteY3" fmla="*/ 2313822 h 2313822"/>
              <a:gd name="connsiteX4" fmla="*/ 1501 w 11018444"/>
              <a:gd name="connsiteY4" fmla="*/ 2313822 h 2313822"/>
              <a:gd name="connsiteX5" fmla="*/ 1501 w 11018444"/>
              <a:gd name="connsiteY5" fmla="*/ 428517 h 2313822"/>
              <a:gd name="connsiteX6" fmla="*/ 179744 w 11018444"/>
              <a:gd name="connsiteY6" fmla="*/ 0 h 2313822"/>
              <a:gd name="connsiteX0" fmla="*/ 180320 w 11019020"/>
              <a:gd name="connsiteY0" fmla="*/ 294 h 2314116"/>
              <a:gd name="connsiteX1" fmla="*/ 9952129 w 11019020"/>
              <a:gd name="connsiteY1" fmla="*/ 51741 h 2314116"/>
              <a:gd name="connsiteX2" fmla="*/ 10986936 w 11019020"/>
              <a:gd name="connsiteY2" fmla="*/ 2305748 h 2314116"/>
              <a:gd name="connsiteX3" fmla="*/ 11019020 w 11019020"/>
              <a:gd name="connsiteY3" fmla="*/ 2314116 h 2314116"/>
              <a:gd name="connsiteX4" fmla="*/ 2077 w 11019020"/>
              <a:gd name="connsiteY4" fmla="*/ 2314116 h 2314116"/>
              <a:gd name="connsiteX5" fmla="*/ 2077 w 11019020"/>
              <a:gd name="connsiteY5" fmla="*/ 428811 h 2314116"/>
              <a:gd name="connsiteX6" fmla="*/ 180320 w 11019020"/>
              <a:gd name="connsiteY6" fmla="*/ 294 h 2314116"/>
              <a:gd name="connsiteX0" fmla="*/ 180320 w 11019020"/>
              <a:gd name="connsiteY0" fmla="*/ 1476 h 2315298"/>
              <a:gd name="connsiteX1" fmla="*/ 9952129 w 11019020"/>
              <a:gd name="connsiteY1" fmla="*/ 52923 h 2315298"/>
              <a:gd name="connsiteX2" fmla="*/ 10986936 w 11019020"/>
              <a:gd name="connsiteY2" fmla="*/ 2306930 h 2315298"/>
              <a:gd name="connsiteX3" fmla="*/ 11019020 w 11019020"/>
              <a:gd name="connsiteY3" fmla="*/ 2315298 h 2315298"/>
              <a:gd name="connsiteX4" fmla="*/ 2077 w 11019020"/>
              <a:gd name="connsiteY4" fmla="*/ 2315298 h 2315298"/>
              <a:gd name="connsiteX5" fmla="*/ 2077 w 11019020"/>
              <a:gd name="connsiteY5" fmla="*/ 429993 h 2315298"/>
              <a:gd name="connsiteX6" fmla="*/ 180320 w 11019020"/>
              <a:gd name="connsiteY6" fmla="*/ 1476 h 2315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019020" h="2315298">
                <a:moveTo>
                  <a:pt x="180320" y="1476"/>
                </a:moveTo>
                <a:lnTo>
                  <a:pt x="9952129" y="52923"/>
                </a:lnTo>
                <a:lnTo>
                  <a:pt x="10986936" y="2306930"/>
                </a:lnTo>
                <a:lnTo>
                  <a:pt x="11019020" y="2315298"/>
                </a:lnTo>
                <a:lnTo>
                  <a:pt x="2077" y="2315298"/>
                </a:lnTo>
                <a:lnTo>
                  <a:pt x="2077" y="429993"/>
                </a:lnTo>
                <a:cubicBezTo>
                  <a:pt x="2077" y="18502"/>
                  <a:pt x="-32482" y="-8202"/>
                  <a:pt x="180320" y="1476"/>
                </a:cubicBezTo>
                <a:close/>
              </a:path>
            </a:pathLst>
          </a:custGeom>
          <a:solidFill>
            <a:srgbClr val="B0BEC5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dirty="0"/>
              <a:t>OSSERVAZIONI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233962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3E547B5-89CF-4EC0-96DE-25771AED0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14">
            <a:extLst>
              <a:ext uri="{FF2B5EF4-FFF2-40B4-BE49-F238E27FC236}">
                <a16:creationId xmlns:a16="http://schemas.microsoft.com/office/drawing/2014/main" id="{3F0B8CEB-8279-4E5E-A0CE-1FC9F71736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782" y="0"/>
            <a:ext cx="7421217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ttangolo con un angolo in alto arrotondato e l'altro ritagliato 6">
            <a:extLst>
              <a:ext uri="{FF2B5EF4-FFF2-40B4-BE49-F238E27FC236}">
                <a16:creationId xmlns:a16="http://schemas.microsoft.com/office/drawing/2014/main" id="{7DA9C1DA-1073-4FB3-AAF2-88F3274B8829}"/>
              </a:ext>
            </a:extLst>
          </p:cNvPr>
          <p:cNvSpPr/>
          <p:nvPr/>
        </p:nvSpPr>
        <p:spPr>
          <a:xfrm>
            <a:off x="7111108" y="773371"/>
            <a:ext cx="4871514" cy="1330839"/>
          </a:xfrm>
          <a:custGeom>
            <a:avLst/>
            <a:gdLst>
              <a:gd name="connsiteX0" fmla="*/ 377070 w 11016943"/>
              <a:gd name="connsiteY0" fmla="*/ 0 h 2262375"/>
              <a:gd name="connsiteX1" fmla="*/ 9950052 w 11016943"/>
              <a:gd name="connsiteY1" fmla="*/ 0 h 2262375"/>
              <a:gd name="connsiteX2" fmla="*/ 11016943 w 11016943"/>
              <a:gd name="connsiteY2" fmla="*/ 1066891 h 2262375"/>
              <a:gd name="connsiteX3" fmla="*/ 11016943 w 11016943"/>
              <a:gd name="connsiteY3" fmla="*/ 2262375 h 2262375"/>
              <a:gd name="connsiteX4" fmla="*/ 0 w 11016943"/>
              <a:gd name="connsiteY4" fmla="*/ 2262375 h 2262375"/>
              <a:gd name="connsiteX5" fmla="*/ 0 w 11016943"/>
              <a:gd name="connsiteY5" fmla="*/ 377070 h 2262375"/>
              <a:gd name="connsiteX6" fmla="*/ 377070 w 11016943"/>
              <a:gd name="connsiteY6" fmla="*/ 0 h 2262375"/>
              <a:gd name="connsiteX0" fmla="*/ 377070 w 11016943"/>
              <a:gd name="connsiteY0" fmla="*/ 0 h 2262375"/>
              <a:gd name="connsiteX1" fmla="*/ 9950052 w 11016943"/>
              <a:gd name="connsiteY1" fmla="*/ 0 h 2262375"/>
              <a:gd name="connsiteX2" fmla="*/ 11016943 w 11016943"/>
              <a:gd name="connsiteY2" fmla="*/ 1066891 h 2262375"/>
              <a:gd name="connsiteX3" fmla="*/ 11016943 w 11016943"/>
              <a:gd name="connsiteY3" fmla="*/ 2262375 h 2262375"/>
              <a:gd name="connsiteX4" fmla="*/ 0 w 11016943"/>
              <a:gd name="connsiteY4" fmla="*/ 2262375 h 2262375"/>
              <a:gd name="connsiteX5" fmla="*/ 0 w 11016943"/>
              <a:gd name="connsiteY5" fmla="*/ 377070 h 2262375"/>
              <a:gd name="connsiteX6" fmla="*/ 377070 w 11016943"/>
              <a:gd name="connsiteY6" fmla="*/ 0 h 2262375"/>
              <a:gd name="connsiteX0" fmla="*/ 377070 w 11016943"/>
              <a:gd name="connsiteY0" fmla="*/ 0 h 2262375"/>
              <a:gd name="connsiteX1" fmla="*/ 9950052 w 11016943"/>
              <a:gd name="connsiteY1" fmla="*/ 0 h 2262375"/>
              <a:gd name="connsiteX2" fmla="*/ 10984859 w 11016943"/>
              <a:gd name="connsiteY2" fmla="*/ 2254007 h 2262375"/>
              <a:gd name="connsiteX3" fmla="*/ 11016943 w 11016943"/>
              <a:gd name="connsiteY3" fmla="*/ 2262375 h 2262375"/>
              <a:gd name="connsiteX4" fmla="*/ 0 w 11016943"/>
              <a:gd name="connsiteY4" fmla="*/ 2262375 h 2262375"/>
              <a:gd name="connsiteX5" fmla="*/ 0 w 11016943"/>
              <a:gd name="connsiteY5" fmla="*/ 377070 h 2262375"/>
              <a:gd name="connsiteX6" fmla="*/ 377070 w 11016943"/>
              <a:gd name="connsiteY6" fmla="*/ 0 h 2262375"/>
              <a:gd name="connsiteX0" fmla="*/ 130806 w 11042330"/>
              <a:gd name="connsiteY0" fmla="*/ 0 h 2294466"/>
              <a:gd name="connsiteX1" fmla="*/ 9975439 w 11042330"/>
              <a:gd name="connsiteY1" fmla="*/ 32091 h 2294466"/>
              <a:gd name="connsiteX2" fmla="*/ 11010246 w 11042330"/>
              <a:gd name="connsiteY2" fmla="*/ 2286098 h 2294466"/>
              <a:gd name="connsiteX3" fmla="*/ 11042330 w 11042330"/>
              <a:gd name="connsiteY3" fmla="*/ 2294466 h 2294466"/>
              <a:gd name="connsiteX4" fmla="*/ 25387 w 11042330"/>
              <a:gd name="connsiteY4" fmla="*/ 2294466 h 2294466"/>
              <a:gd name="connsiteX5" fmla="*/ 25387 w 11042330"/>
              <a:gd name="connsiteY5" fmla="*/ 409161 h 2294466"/>
              <a:gd name="connsiteX6" fmla="*/ 130806 w 11042330"/>
              <a:gd name="connsiteY6" fmla="*/ 0 h 2294466"/>
              <a:gd name="connsiteX0" fmla="*/ 201032 w 11016975"/>
              <a:gd name="connsiteY0" fmla="*/ 0 h 2304144"/>
              <a:gd name="connsiteX1" fmla="*/ 9950084 w 11016975"/>
              <a:gd name="connsiteY1" fmla="*/ 41769 h 2304144"/>
              <a:gd name="connsiteX2" fmla="*/ 10984891 w 11016975"/>
              <a:gd name="connsiteY2" fmla="*/ 2295776 h 2304144"/>
              <a:gd name="connsiteX3" fmla="*/ 11016975 w 11016975"/>
              <a:gd name="connsiteY3" fmla="*/ 2304144 h 2304144"/>
              <a:gd name="connsiteX4" fmla="*/ 32 w 11016975"/>
              <a:gd name="connsiteY4" fmla="*/ 2304144 h 2304144"/>
              <a:gd name="connsiteX5" fmla="*/ 32 w 11016975"/>
              <a:gd name="connsiteY5" fmla="*/ 418839 h 2304144"/>
              <a:gd name="connsiteX6" fmla="*/ 201032 w 11016975"/>
              <a:gd name="connsiteY6" fmla="*/ 0 h 2304144"/>
              <a:gd name="connsiteX0" fmla="*/ 179744 w 11018444"/>
              <a:gd name="connsiteY0" fmla="*/ 0 h 2313822"/>
              <a:gd name="connsiteX1" fmla="*/ 9951553 w 11018444"/>
              <a:gd name="connsiteY1" fmla="*/ 51447 h 2313822"/>
              <a:gd name="connsiteX2" fmla="*/ 10986360 w 11018444"/>
              <a:gd name="connsiteY2" fmla="*/ 2305454 h 2313822"/>
              <a:gd name="connsiteX3" fmla="*/ 11018444 w 11018444"/>
              <a:gd name="connsiteY3" fmla="*/ 2313822 h 2313822"/>
              <a:gd name="connsiteX4" fmla="*/ 1501 w 11018444"/>
              <a:gd name="connsiteY4" fmla="*/ 2313822 h 2313822"/>
              <a:gd name="connsiteX5" fmla="*/ 1501 w 11018444"/>
              <a:gd name="connsiteY5" fmla="*/ 428517 h 2313822"/>
              <a:gd name="connsiteX6" fmla="*/ 179744 w 11018444"/>
              <a:gd name="connsiteY6" fmla="*/ 0 h 2313822"/>
              <a:gd name="connsiteX0" fmla="*/ 180320 w 11019020"/>
              <a:gd name="connsiteY0" fmla="*/ 294 h 2314116"/>
              <a:gd name="connsiteX1" fmla="*/ 9952129 w 11019020"/>
              <a:gd name="connsiteY1" fmla="*/ 51741 h 2314116"/>
              <a:gd name="connsiteX2" fmla="*/ 10986936 w 11019020"/>
              <a:gd name="connsiteY2" fmla="*/ 2305748 h 2314116"/>
              <a:gd name="connsiteX3" fmla="*/ 11019020 w 11019020"/>
              <a:gd name="connsiteY3" fmla="*/ 2314116 h 2314116"/>
              <a:gd name="connsiteX4" fmla="*/ 2077 w 11019020"/>
              <a:gd name="connsiteY4" fmla="*/ 2314116 h 2314116"/>
              <a:gd name="connsiteX5" fmla="*/ 2077 w 11019020"/>
              <a:gd name="connsiteY5" fmla="*/ 428811 h 2314116"/>
              <a:gd name="connsiteX6" fmla="*/ 180320 w 11019020"/>
              <a:gd name="connsiteY6" fmla="*/ 294 h 2314116"/>
              <a:gd name="connsiteX0" fmla="*/ 180320 w 11019020"/>
              <a:gd name="connsiteY0" fmla="*/ 1476 h 2315298"/>
              <a:gd name="connsiteX1" fmla="*/ 9952129 w 11019020"/>
              <a:gd name="connsiteY1" fmla="*/ 52923 h 2315298"/>
              <a:gd name="connsiteX2" fmla="*/ 10986936 w 11019020"/>
              <a:gd name="connsiteY2" fmla="*/ 2306930 h 2315298"/>
              <a:gd name="connsiteX3" fmla="*/ 11019020 w 11019020"/>
              <a:gd name="connsiteY3" fmla="*/ 2315298 h 2315298"/>
              <a:gd name="connsiteX4" fmla="*/ 2077 w 11019020"/>
              <a:gd name="connsiteY4" fmla="*/ 2315298 h 2315298"/>
              <a:gd name="connsiteX5" fmla="*/ 2077 w 11019020"/>
              <a:gd name="connsiteY5" fmla="*/ 429993 h 2315298"/>
              <a:gd name="connsiteX6" fmla="*/ 180320 w 11019020"/>
              <a:gd name="connsiteY6" fmla="*/ 1476 h 2315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019020" h="2315298">
                <a:moveTo>
                  <a:pt x="180320" y="1476"/>
                </a:moveTo>
                <a:lnTo>
                  <a:pt x="9952129" y="52923"/>
                </a:lnTo>
                <a:lnTo>
                  <a:pt x="10986936" y="2306930"/>
                </a:lnTo>
                <a:lnTo>
                  <a:pt x="11019020" y="2315298"/>
                </a:lnTo>
                <a:lnTo>
                  <a:pt x="2077" y="2315298"/>
                </a:lnTo>
                <a:lnTo>
                  <a:pt x="2077" y="429993"/>
                </a:lnTo>
                <a:cubicBezTo>
                  <a:pt x="2077" y="18502"/>
                  <a:pt x="-32482" y="-8202"/>
                  <a:pt x="180320" y="1476"/>
                </a:cubicBezTo>
                <a:close/>
              </a:path>
            </a:pathLst>
          </a:custGeom>
          <a:solidFill>
            <a:srgbClr val="D9DD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SVILUPPI</a:t>
            </a:r>
            <a:r>
              <a:rPr lang="en-US" sz="44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FUTURI</a:t>
            </a:r>
          </a:p>
        </p:txBody>
      </p:sp>
      <p:pic>
        <p:nvPicPr>
          <p:cNvPr id="3" name="Immagine 2" descr="Immagine che contiene pietra&#10;&#10;Descrizione generata automaticamente">
            <a:extLst>
              <a:ext uri="{FF2B5EF4-FFF2-40B4-BE49-F238E27FC236}">
                <a16:creationId xmlns:a16="http://schemas.microsoft.com/office/drawing/2014/main" id="{4895898C-5358-4FA5-AF20-3F41E68E3A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95" r="11481"/>
          <a:stretch/>
        </p:blipFill>
        <p:spPr>
          <a:xfrm>
            <a:off x="20" y="10"/>
            <a:ext cx="6901711" cy="6857990"/>
          </a:xfrm>
          <a:custGeom>
            <a:avLst/>
            <a:gdLst/>
            <a:ahLst/>
            <a:cxnLst/>
            <a:rect l="l" t="t" r="r" b="b"/>
            <a:pathLst>
              <a:path w="6901731" h="6858000">
                <a:moveTo>
                  <a:pt x="0" y="0"/>
                </a:moveTo>
                <a:lnTo>
                  <a:pt x="6897896" y="5958"/>
                </a:lnTo>
                <a:lnTo>
                  <a:pt x="6866823" y="62592"/>
                </a:lnTo>
                <a:lnTo>
                  <a:pt x="6901731" y="89476"/>
                </a:lnTo>
                <a:lnTo>
                  <a:pt x="6901731" y="103833"/>
                </a:lnTo>
                <a:lnTo>
                  <a:pt x="6900034" y="110092"/>
                </a:lnTo>
                <a:lnTo>
                  <a:pt x="6901731" y="113679"/>
                </a:lnTo>
                <a:lnTo>
                  <a:pt x="6901731" y="405560"/>
                </a:lnTo>
                <a:lnTo>
                  <a:pt x="6900456" y="429509"/>
                </a:lnTo>
                <a:cubicBezTo>
                  <a:pt x="6892773" y="535647"/>
                  <a:pt x="6878314" y="537918"/>
                  <a:pt x="6886342" y="636808"/>
                </a:cubicBezTo>
                <a:cubicBezTo>
                  <a:pt x="6892506" y="756883"/>
                  <a:pt x="6864504" y="771443"/>
                  <a:pt x="6851784" y="839073"/>
                </a:cubicBezTo>
                <a:cubicBezTo>
                  <a:pt x="6838675" y="892655"/>
                  <a:pt x="6864124" y="961738"/>
                  <a:pt x="6845760" y="994930"/>
                </a:cubicBezTo>
                <a:cubicBezTo>
                  <a:pt x="6833572" y="1024166"/>
                  <a:pt x="6859282" y="1058905"/>
                  <a:pt x="6845601" y="1112932"/>
                </a:cubicBezTo>
                <a:cubicBezTo>
                  <a:pt x="6838700" y="1149910"/>
                  <a:pt x="6829138" y="1151035"/>
                  <a:pt x="6820235" y="1187433"/>
                </a:cubicBezTo>
                <a:cubicBezTo>
                  <a:pt x="6815504" y="1196464"/>
                  <a:pt x="6777707" y="1338549"/>
                  <a:pt x="6759643" y="1337010"/>
                </a:cubicBezTo>
                <a:cubicBezTo>
                  <a:pt x="6737660" y="1337296"/>
                  <a:pt x="6760650" y="1396341"/>
                  <a:pt x="6736375" y="1382272"/>
                </a:cubicBezTo>
                <a:cubicBezTo>
                  <a:pt x="6755741" y="1415836"/>
                  <a:pt x="6714675" y="1414567"/>
                  <a:pt x="6701292" y="1432111"/>
                </a:cubicBezTo>
                <a:cubicBezTo>
                  <a:pt x="6721110" y="1460185"/>
                  <a:pt x="6692106" y="1490815"/>
                  <a:pt x="6686578" y="1518624"/>
                </a:cubicBezTo>
                <a:cubicBezTo>
                  <a:pt x="6682512" y="1567002"/>
                  <a:pt x="6679579" y="1571443"/>
                  <a:pt x="6670824" y="1607743"/>
                </a:cubicBezTo>
                <a:cubicBezTo>
                  <a:pt x="6671133" y="1629590"/>
                  <a:pt x="6663161" y="1656870"/>
                  <a:pt x="6664392" y="1696405"/>
                </a:cubicBezTo>
                <a:cubicBezTo>
                  <a:pt x="6655686" y="1770486"/>
                  <a:pt x="6641938" y="1757082"/>
                  <a:pt x="6642880" y="1812372"/>
                </a:cubicBezTo>
                <a:cubicBezTo>
                  <a:pt x="6638579" y="1872475"/>
                  <a:pt x="6619231" y="1825476"/>
                  <a:pt x="6612547" y="1876437"/>
                </a:cubicBezTo>
                <a:cubicBezTo>
                  <a:pt x="6600695" y="1913834"/>
                  <a:pt x="6591061" y="1923231"/>
                  <a:pt x="6571760" y="1953331"/>
                </a:cubicBezTo>
                <a:cubicBezTo>
                  <a:pt x="6561039" y="1989021"/>
                  <a:pt x="6544090" y="2087896"/>
                  <a:pt x="6520213" y="2096455"/>
                </a:cubicBezTo>
                <a:lnTo>
                  <a:pt x="6492461" y="2188148"/>
                </a:lnTo>
                <a:cubicBezTo>
                  <a:pt x="6504372" y="2211333"/>
                  <a:pt x="6489131" y="2253220"/>
                  <a:pt x="6471854" y="2259117"/>
                </a:cubicBezTo>
                <a:cubicBezTo>
                  <a:pt x="6466151" y="2287829"/>
                  <a:pt x="6440452" y="2301346"/>
                  <a:pt x="6439832" y="2328334"/>
                </a:cubicBezTo>
                <a:cubicBezTo>
                  <a:pt x="6431013" y="2351201"/>
                  <a:pt x="6444250" y="2396409"/>
                  <a:pt x="6425162" y="2408211"/>
                </a:cubicBezTo>
                <a:lnTo>
                  <a:pt x="6417221" y="2427382"/>
                </a:lnTo>
                <a:lnTo>
                  <a:pt x="6425030" y="2464387"/>
                </a:lnTo>
                <a:lnTo>
                  <a:pt x="6406293" y="2472223"/>
                </a:lnTo>
                <a:cubicBezTo>
                  <a:pt x="6406862" y="2477277"/>
                  <a:pt x="6406486" y="2491723"/>
                  <a:pt x="6405400" y="2493547"/>
                </a:cubicBezTo>
                <a:lnTo>
                  <a:pt x="6374829" y="2532070"/>
                </a:lnTo>
                <a:cubicBezTo>
                  <a:pt x="6374597" y="2545374"/>
                  <a:pt x="6360976" y="2563797"/>
                  <a:pt x="6350864" y="2577422"/>
                </a:cubicBezTo>
                <a:cubicBezTo>
                  <a:pt x="6327056" y="2632768"/>
                  <a:pt x="6341262" y="2616275"/>
                  <a:pt x="6329174" y="2663854"/>
                </a:cubicBezTo>
                <a:cubicBezTo>
                  <a:pt x="6326303" y="2703642"/>
                  <a:pt x="6332854" y="2709643"/>
                  <a:pt x="6315095" y="2741507"/>
                </a:cubicBezTo>
                <a:cubicBezTo>
                  <a:pt x="6319921" y="2740191"/>
                  <a:pt x="6321925" y="2742004"/>
                  <a:pt x="6322463" y="2745641"/>
                </a:cubicBezTo>
                <a:cubicBezTo>
                  <a:pt x="6322245" y="2747982"/>
                  <a:pt x="6322027" y="2750323"/>
                  <a:pt x="6321808" y="2752663"/>
                </a:cubicBezTo>
                <a:lnTo>
                  <a:pt x="6314569" y="2756718"/>
                </a:lnTo>
                <a:cubicBezTo>
                  <a:pt x="6289324" y="2773686"/>
                  <a:pt x="6317551" y="2780051"/>
                  <a:pt x="6315211" y="2811618"/>
                </a:cubicBezTo>
                <a:cubicBezTo>
                  <a:pt x="6315620" y="2826627"/>
                  <a:pt x="6296047" y="2885298"/>
                  <a:pt x="6302211" y="2882314"/>
                </a:cubicBezTo>
                <a:lnTo>
                  <a:pt x="6286167" y="2949597"/>
                </a:lnTo>
                <a:cubicBezTo>
                  <a:pt x="6286401" y="2994618"/>
                  <a:pt x="6286615" y="2971464"/>
                  <a:pt x="6287037" y="3008578"/>
                </a:cubicBezTo>
                <a:cubicBezTo>
                  <a:pt x="6293795" y="3029535"/>
                  <a:pt x="6274405" y="3114154"/>
                  <a:pt x="6259150" y="3123139"/>
                </a:cubicBezTo>
                <a:cubicBezTo>
                  <a:pt x="6250085" y="3189063"/>
                  <a:pt x="6269067" y="3151280"/>
                  <a:pt x="6272249" y="3227854"/>
                </a:cubicBezTo>
                <a:cubicBezTo>
                  <a:pt x="6278775" y="3295842"/>
                  <a:pt x="6289216" y="3303765"/>
                  <a:pt x="6292288" y="3378383"/>
                </a:cubicBezTo>
                <a:cubicBezTo>
                  <a:pt x="6303894" y="3395995"/>
                  <a:pt x="6287498" y="3432581"/>
                  <a:pt x="6288328" y="3459618"/>
                </a:cubicBezTo>
                <a:cubicBezTo>
                  <a:pt x="6289158" y="3486653"/>
                  <a:pt x="6299937" y="3538735"/>
                  <a:pt x="6297272" y="3540603"/>
                </a:cubicBezTo>
                <a:cubicBezTo>
                  <a:pt x="6296849" y="3577379"/>
                  <a:pt x="6294184" y="3587943"/>
                  <a:pt x="6291001" y="3638374"/>
                </a:cubicBezTo>
                <a:cubicBezTo>
                  <a:pt x="6283026" y="3666794"/>
                  <a:pt x="6265833" y="3731744"/>
                  <a:pt x="6283592" y="3763609"/>
                </a:cubicBezTo>
                <a:cubicBezTo>
                  <a:pt x="6264286" y="3758340"/>
                  <a:pt x="6290177" y="3803150"/>
                  <a:pt x="6274068" y="3814506"/>
                </a:cubicBezTo>
                <a:cubicBezTo>
                  <a:pt x="6260645" y="3821643"/>
                  <a:pt x="6265372" y="3836902"/>
                  <a:pt x="6262850" y="3850454"/>
                </a:cubicBezTo>
                <a:cubicBezTo>
                  <a:pt x="6250418" y="3863479"/>
                  <a:pt x="6250660" y="3955243"/>
                  <a:pt x="6257357" y="3975474"/>
                </a:cubicBezTo>
                <a:cubicBezTo>
                  <a:pt x="6245091" y="4036737"/>
                  <a:pt x="6237535" y="4029237"/>
                  <a:pt x="6257889" y="4073155"/>
                </a:cubicBezTo>
                <a:cubicBezTo>
                  <a:pt x="6259272" y="4085906"/>
                  <a:pt x="6239882" y="4116397"/>
                  <a:pt x="6237441" y="4126638"/>
                </a:cubicBezTo>
                <a:lnTo>
                  <a:pt x="6245587" y="4172738"/>
                </a:lnTo>
                <a:lnTo>
                  <a:pt x="6235772" y="4176721"/>
                </a:lnTo>
                <a:lnTo>
                  <a:pt x="6233287" y="4195136"/>
                </a:lnTo>
                <a:lnTo>
                  <a:pt x="6234619" y="4280850"/>
                </a:lnTo>
                <a:cubicBezTo>
                  <a:pt x="6239453" y="4320763"/>
                  <a:pt x="6223309" y="4337596"/>
                  <a:pt x="6219318" y="4402526"/>
                </a:cubicBezTo>
                <a:cubicBezTo>
                  <a:pt x="6205466" y="4516209"/>
                  <a:pt x="6216183" y="4588729"/>
                  <a:pt x="6216810" y="4651172"/>
                </a:cubicBezTo>
                <a:cubicBezTo>
                  <a:pt x="6217673" y="4756959"/>
                  <a:pt x="6228654" y="4824005"/>
                  <a:pt x="6225945" y="4916779"/>
                </a:cubicBezTo>
                <a:cubicBezTo>
                  <a:pt x="6217032" y="4993010"/>
                  <a:pt x="6264271" y="4984591"/>
                  <a:pt x="6230174" y="5051379"/>
                </a:cubicBezTo>
                <a:cubicBezTo>
                  <a:pt x="6235713" y="5056951"/>
                  <a:pt x="6239420" y="5163714"/>
                  <a:pt x="6242600" y="5170879"/>
                </a:cubicBezTo>
                <a:lnTo>
                  <a:pt x="6235996" y="5216428"/>
                </a:lnTo>
                <a:lnTo>
                  <a:pt x="6214638" y="5285298"/>
                </a:lnTo>
                <a:cubicBezTo>
                  <a:pt x="6211392" y="5297492"/>
                  <a:pt x="6225576" y="5312063"/>
                  <a:pt x="6228432" y="5317696"/>
                </a:cubicBezTo>
                <a:lnTo>
                  <a:pt x="6246496" y="5398787"/>
                </a:lnTo>
                <a:lnTo>
                  <a:pt x="6244793" y="5399530"/>
                </a:lnTo>
                <a:lnTo>
                  <a:pt x="6241695" y="5406948"/>
                </a:lnTo>
                <a:lnTo>
                  <a:pt x="6267461" y="5499413"/>
                </a:lnTo>
                <a:cubicBezTo>
                  <a:pt x="6285387" y="5533848"/>
                  <a:pt x="6284888" y="5550029"/>
                  <a:pt x="6295987" y="5582659"/>
                </a:cubicBezTo>
                <a:cubicBezTo>
                  <a:pt x="6311253" y="5681724"/>
                  <a:pt x="6295439" y="5695558"/>
                  <a:pt x="6364803" y="5784263"/>
                </a:cubicBezTo>
                <a:cubicBezTo>
                  <a:pt x="6379348" y="5818651"/>
                  <a:pt x="6412475" y="5906802"/>
                  <a:pt x="6423050" y="5922637"/>
                </a:cubicBezTo>
                <a:cubicBezTo>
                  <a:pt x="6445210" y="5973612"/>
                  <a:pt x="6468179" y="6023873"/>
                  <a:pt x="6497767" y="6090108"/>
                </a:cubicBezTo>
                <a:cubicBezTo>
                  <a:pt x="6571895" y="6150548"/>
                  <a:pt x="6572491" y="6236583"/>
                  <a:pt x="6606710" y="6281543"/>
                </a:cubicBezTo>
                <a:cubicBezTo>
                  <a:pt x="6633675" y="6335892"/>
                  <a:pt x="6654357" y="6388782"/>
                  <a:pt x="6667540" y="6443715"/>
                </a:cubicBezTo>
                <a:cubicBezTo>
                  <a:pt x="6685192" y="6466826"/>
                  <a:pt x="6650500" y="6508701"/>
                  <a:pt x="6659722" y="6550105"/>
                </a:cubicBezTo>
                <a:cubicBezTo>
                  <a:pt x="6665926" y="6645044"/>
                  <a:pt x="6669126" y="6627536"/>
                  <a:pt x="6671805" y="6687397"/>
                </a:cubicBezTo>
                <a:cubicBezTo>
                  <a:pt x="6682671" y="6733683"/>
                  <a:pt x="6665210" y="6772117"/>
                  <a:pt x="6669658" y="6806602"/>
                </a:cubicBezTo>
                <a:cubicBezTo>
                  <a:pt x="6661174" y="6812658"/>
                  <a:pt x="6667097" y="6831470"/>
                  <a:pt x="6675783" y="6850325"/>
                </a:cubicBezTo>
                <a:lnTo>
                  <a:pt x="6679704" y="6858000"/>
                </a:lnTo>
                <a:lnTo>
                  <a:pt x="4532241" y="6858000"/>
                </a:lnTo>
                <a:lnTo>
                  <a:pt x="120859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3BE6255B-1A07-4A61-8B89-FBEBA4D08B57}"/>
              </a:ext>
            </a:extLst>
          </p:cNvPr>
          <p:cNvSpPr txBox="1"/>
          <p:nvPr/>
        </p:nvSpPr>
        <p:spPr>
          <a:xfrm>
            <a:off x="7320465" y="2579426"/>
            <a:ext cx="4140013" cy="35232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57150" algn="ctr">
              <a:spcAft>
                <a:spcPts val="600"/>
              </a:spcAft>
            </a:pPr>
            <a:r>
              <a:rPr lang="en-US" sz="2000" dirty="0"/>
              <a:t>Analisi dello spazio delle istanze e studio dei modelli di classificazione per individuare  le feature più utilizzate al fine di </a:t>
            </a:r>
            <a:r>
              <a:rPr lang="en-US" sz="2000" dirty="0" err="1"/>
              <a:t>identificare</a:t>
            </a:r>
            <a:r>
              <a:rPr lang="en-US" sz="2000" dirty="0"/>
              <a:t> il segmento audio che risulta </a:t>
            </a:r>
            <a:br>
              <a:rPr lang="en-US" sz="2000" dirty="0"/>
            </a:br>
            <a:r>
              <a:rPr lang="en-US" sz="2000" dirty="0"/>
              <a:t>essere malevolo. 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1339878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Flowchart: Document 28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8909A644-35DD-47E8-A1E3-FDD0B8A28086}"/>
              </a:ext>
            </a:extLst>
          </p:cNvPr>
          <p:cNvSpPr txBox="1"/>
          <p:nvPr/>
        </p:nvSpPr>
        <p:spPr>
          <a:xfrm>
            <a:off x="838200" y="171162"/>
            <a:ext cx="2840182" cy="23711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Grazie per l’attenzione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A66059AA-16A7-427B-8AE5-9BA9AE2D1C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6952" y="640080"/>
            <a:ext cx="6449498" cy="5578816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D4EE72E0-C6EA-4984-891A-C3D598314D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175" y="5995447"/>
            <a:ext cx="223449" cy="223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1007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281F4427-79A9-44E4-ACDC-FAC5817A04C8}"/>
              </a:ext>
            </a:extLst>
          </p:cNvPr>
          <p:cNvSpPr txBox="1"/>
          <p:nvPr/>
        </p:nvSpPr>
        <p:spPr>
          <a:xfrm>
            <a:off x="1595793" y="1003674"/>
            <a:ext cx="900041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arenR"/>
            </a:pPr>
            <a:r>
              <a:rPr lang="en-GB" dirty="0"/>
              <a:t>&lt;a </a:t>
            </a:r>
            <a:r>
              <a:rPr lang="en-GB" dirty="0" err="1"/>
              <a:t>href</a:t>
            </a:r>
            <a:r>
              <a:rPr lang="en-GB" dirty="0"/>
              <a:t>="https://storyset.com/data"&gt;Illustration by </a:t>
            </a:r>
            <a:r>
              <a:rPr lang="en-GB" dirty="0" err="1"/>
              <a:t>Freepik</a:t>
            </a:r>
            <a:r>
              <a:rPr lang="en-GB" dirty="0"/>
              <a:t> </a:t>
            </a:r>
            <a:r>
              <a:rPr lang="en-GB" dirty="0" err="1"/>
              <a:t>Storyset</a:t>
            </a:r>
            <a:r>
              <a:rPr lang="en-GB" dirty="0"/>
              <a:t>&lt;/a&gt;</a:t>
            </a:r>
          </a:p>
          <a:p>
            <a:pPr marL="342900" indent="-342900">
              <a:buAutoNum type="arabicParenR"/>
            </a:pPr>
            <a:r>
              <a:rPr lang="en-GB" dirty="0"/>
              <a:t>&lt;a </a:t>
            </a:r>
            <a:r>
              <a:rPr lang="en-GB" dirty="0" err="1"/>
              <a:t>href</a:t>
            </a:r>
            <a:r>
              <a:rPr lang="en-GB" dirty="0"/>
              <a:t>='https://it.freepik.com/</a:t>
            </a:r>
            <a:r>
              <a:rPr lang="en-GB" dirty="0" err="1"/>
              <a:t>foto</a:t>
            </a:r>
            <a:r>
              <a:rPr lang="en-GB" dirty="0"/>
              <a:t>/</a:t>
            </a:r>
            <a:r>
              <a:rPr lang="en-GB" dirty="0" err="1"/>
              <a:t>affari</a:t>
            </a:r>
            <a:r>
              <a:rPr lang="en-GB" dirty="0"/>
              <a:t>'&gt;</a:t>
            </a:r>
            <a:r>
              <a:rPr lang="en-GB" dirty="0" err="1"/>
              <a:t>Affari</a:t>
            </a:r>
            <a:r>
              <a:rPr lang="en-GB" dirty="0"/>
              <a:t> </a:t>
            </a:r>
            <a:r>
              <a:rPr lang="en-GB" dirty="0" err="1"/>
              <a:t>foto</a:t>
            </a:r>
            <a:r>
              <a:rPr lang="en-GB" dirty="0"/>
              <a:t> </a:t>
            </a:r>
            <a:r>
              <a:rPr lang="en-GB" dirty="0" err="1"/>
              <a:t>creata</a:t>
            </a:r>
            <a:r>
              <a:rPr lang="en-GB" dirty="0"/>
              <a:t> da </a:t>
            </a:r>
            <a:r>
              <a:rPr lang="en-GB" dirty="0" err="1"/>
              <a:t>jcomp</a:t>
            </a:r>
            <a:r>
              <a:rPr lang="en-GB" dirty="0"/>
              <a:t> - it.freepik.com&lt;/a&gt;</a:t>
            </a:r>
          </a:p>
          <a:p>
            <a:pPr marL="342900" indent="-342900">
              <a:buAutoNum type="arabicParenR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570133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magine 2" descr="Immagine che contiene testo&#10;&#10;Descrizione generata automaticamente">
            <a:extLst>
              <a:ext uri="{FF2B5EF4-FFF2-40B4-BE49-F238E27FC236}">
                <a16:creationId xmlns:a16="http://schemas.microsoft.com/office/drawing/2014/main" id="{4B99356A-5566-466C-8589-CC83D12D4C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11" b="5818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9486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D64AB1CA-ADC0-4B4B-A610-13A54E91C3CE}"/>
              </a:ext>
            </a:extLst>
          </p:cNvPr>
          <p:cNvSpPr txBox="1"/>
          <p:nvPr/>
        </p:nvSpPr>
        <p:spPr>
          <a:xfrm>
            <a:off x="5080934" y="2312566"/>
            <a:ext cx="6586489" cy="37854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 </a:t>
            </a:r>
            <a:r>
              <a:rPr lang="en-US" sz="3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dati</a:t>
            </a:r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un </a:t>
            </a:r>
            <a:r>
              <a:rPr lang="en-US" sz="3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importante</a:t>
            </a:r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ed </a:t>
            </a:r>
            <a:r>
              <a:rPr lang="en-US" sz="3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essenziale</a:t>
            </a:r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3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risorsa</a:t>
            </a:r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da </a:t>
            </a:r>
            <a:r>
              <a:rPr lang="en-US" sz="3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difendere</a:t>
            </a:r>
            <a:endParaRPr lang="en-US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8" name="Immagine 7" descr="Immagine che contiene testo&#10;&#10;Descrizione generata automaticamente">
            <a:extLst>
              <a:ext uri="{FF2B5EF4-FFF2-40B4-BE49-F238E27FC236}">
                <a16:creationId xmlns:a16="http://schemas.microsoft.com/office/drawing/2014/main" id="{914DA73A-DBE6-42F9-A604-A7D57519A68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44" r="24363"/>
          <a:stretch/>
        </p:blipFill>
        <p:spPr>
          <a:xfrm>
            <a:off x="445363" y="150136"/>
            <a:ext cx="4635571" cy="6857990"/>
          </a:xfrm>
          <a:prstGeom prst="rect">
            <a:avLst/>
          </a:prstGeom>
          <a:effectLst/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43E58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7581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D64AB1CA-ADC0-4B4B-A610-13A54E91C3CE}"/>
              </a:ext>
            </a:extLst>
          </p:cNvPr>
          <p:cNvSpPr txBox="1"/>
          <p:nvPr/>
        </p:nvSpPr>
        <p:spPr>
          <a:xfrm>
            <a:off x="4965431" y="2438400"/>
            <a:ext cx="6586489" cy="37854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43E58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E4DC2BA6-EF22-490B-8F3E-2E0E814D8739}"/>
              </a:ext>
            </a:extLst>
          </p:cNvPr>
          <p:cNvSpPr txBox="1"/>
          <p:nvPr/>
        </p:nvSpPr>
        <p:spPr>
          <a:xfrm>
            <a:off x="5616894" y="2438400"/>
            <a:ext cx="5519203" cy="10534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Il sistema operativo più diffuso per i dispositivi mobile</a:t>
            </a:r>
          </a:p>
          <a:p>
            <a:pPr marL="285750" indent="-28575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it-IT" dirty="0"/>
              <a:t>Open source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57FA6E44-D2B7-41CC-9E93-CB7388104A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706" y="887240"/>
            <a:ext cx="3927835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713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BD672223-A3B4-4A89-83FE-23CA1D8060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Rettangolo con un angolo in alto arrotondato e l'altro ritagliato 6">
            <a:extLst>
              <a:ext uri="{FF2B5EF4-FFF2-40B4-BE49-F238E27FC236}">
                <a16:creationId xmlns:a16="http://schemas.microsoft.com/office/drawing/2014/main" id="{DF7B8207-5446-46FA-99B6-B8BE2859F9E5}"/>
              </a:ext>
            </a:extLst>
          </p:cNvPr>
          <p:cNvSpPr/>
          <p:nvPr/>
        </p:nvSpPr>
        <p:spPr>
          <a:xfrm>
            <a:off x="0" y="5700586"/>
            <a:ext cx="4330700" cy="1157414"/>
          </a:xfrm>
          <a:custGeom>
            <a:avLst/>
            <a:gdLst>
              <a:gd name="connsiteX0" fmla="*/ 377070 w 11016943"/>
              <a:gd name="connsiteY0" fmla="*/ 0 h 2262375"/>
              <a:gd name="connsiteX1" fmla="*/ 9950052 w 11016943"/>
              <a:gd name="connsiteY1" fmla="*/ 0 h 2262375"/>
              <a:gd name="connsiteX2" fmla="*/ 11016943 w 11016943"/>
              <a:gd name="connsiteY2" fmla="*/ 1066891 h 2262375"/>
              <a:gd name="connsiteX3" fmla="*/ 11016943 w 11016943"/>
              <a:gd name="connsiteY3" fmla="*/ 2262375 h 2262375"/>
              <a:gd name="connsiteX4" fmla="*/ 0 w 11016943"/>
              <a:gd name="connsiteY4" fmla="*/ 2262375 h 2262375"/>
              <a:gd name="connsiteX5" fmla="*/ 0 w 11016943"/>
              <a:gd name="connsiteY5" fmla="*/ 377070 h 2262375"/>
              <a:gd name="connsiteX6" fmla="*/ 377070 w 11016943"/>
              <a:gd name="connsiteY6" fmla="*/ 0 h 2262375"/>
              <a:gd name="connsiteX0" fmla="*/ 377070 w 11016943"/>
              <a:gd name="connsiteY0" fmla="*/ 0 h 2262375"/>
              <a:gd name="connsiteX1" fmla="*/ 9950052 w 11016943"/>
              <a:gd name="connsiteY1" fmla="*/ 0 h 2262375"/>
              <a:gd name="connsiteX2" fmla="*/ 11016943 w 11016943"/>
              <a:gd name="connsiteY2" fmla="*/ 1066891 h 2262375"/>
              <a:gd name="connsiteX3" fmla="*/ 11016943 w 11016943"/>
              <a:gd name="connsiteY3" fmla="*/ 2262375 h 2262375"/>
              <a:gd name="connsiteX4" fmla="*/ 0 w 11016943"/>
              <a:gd name="connsiteY4" fmla="*/ 2262375 h 2262375"/>
              <a:gd name="connsiteX5" fmla="*/ 0 w 11016943"/>
              <a:gd name="connsiteY5" fmla="*/ 377070 h 2262375"/>
              <a:gd name="connsiteX6" fmla="*/ 377070 w 11016943"/>
              <a:gd name="connsiteY6" fmla="*/ 0 h 2262375"/>
              <a:gd name="connsiteX0" fmla="*/ 377070 w 11016943"/>
              <a:gd name="connsiteY0" fmla="*/ 0 h 2262375"/>
              <a:gd name="connsiteX1" fmla="*/ 9950052 w 11016943"/>
              <a:gd name="connsiteY1" fmla="*/ 0 h 2262375"/>
              <a:gd name="connsiteX2" fmla="*/ 10984859 w 11016943"/>
              <a:gd name="connsiteY2" fmla="*/ 2254007 h 2262375"/>
              <a:gd name="connsiteX3" fmla="*/ 11016943 w 11016943"/>
              <a:gd name="connsiteY3" fmla="*/ 2262375 h 2262375"/>
              <a:gd name="connsiteX4" fmla="*/ 0 w 11016943"/>
              <a:gd name="connsiteY4" fmla="*/ 2262375 h 2262375"/>
              <a:gd name="connsiteX5" fmla="*/ 0 w 11016943"/>
              <a:gd name="connsiteY5" fmla="*/ 377070 h 2262375"/>
              <a:gd name="connsiteX6" fmla="*/ 377070 w 11016943"/>
              <a:gd name="connsiteY6" fmla="*/ 0 h 2262375"/>
              <a:gd name="connsiteX0" fmla="*/ 130806 w 11042330"/>
              <a:gd name="connsiteY0" fmla="*/ 0 h 2294466"/>
              <a:gd name="connsiteX1" fmla="*/ 9975439 w 11042330"/>
              <a:gd name="connsiteY1" fmla="*/ 32091 h 2294466"/>
              <a:gd name="connsiteX2" fmla="*/ 11010246 w 11042330"/>
              <a:gd name="connsiteY2" fmla="*/ 2286098 h 2294466"/>
              <a:gd name="connsiteX3" fmla="*/ 11042330 w 11042330"/>
              <a:gd name="connsiteY3" fmla="*/ 2294466 h 2294466"/>
              <a:gd name="connsiteX4" fmla="*/ 25387 w 11042330"/>
              <a:gd name="connsiteY4" fmla="*/ 2294466 h 2294466"/>
              <a:gd name="connsiteX5" fmla="*/ 25387 w 11042330"/>
              <a:gd name="connsiteY5" fmla="*/ 409161 h 2294466"/>
              <a:gd name="connsiteX6" fmla="*/ 130806 w 11042330"/>
              <a:gd name="connsiteY6" fmla="*/ 0 h 2294466"/>
              <a:gd name="connsiteX0" fmla="*/ 201032 w 11016975"/>
              <a:gd name="connsiteY0" fmla="*/ 0 h 2304144"/>
              <a:gd name="connsiteX1" fmla="*/ 9950084 w 11016975"/>
              <a:gd name="connsiteY1" fmla="*/ 41769 h 2304144"/>
              <a:gd name="connsiteX2" fmla="*/ 10984891 w 11016975"/>
              <a:gd name="connsiteY2" fmla="*/ 2295776 h 2304144"/>
              <a:gd name="connsiteX3" fmla="*/ 11016975 w 11016975"/>
              <a:gd name="connsiteY3" fmla="*/ 2304144 h 2304144"/>
              <a:gd name="connsiteX4" fmla="*/ 32 w 11016975"/>
              <a:gd name="connsiteY4" fmla="*/ 2304144 h 2304144"/>
              <a:gd name="connsiteX5" fmla="*/ 32 w 11016975"/>
              <a:gd name="connsiteY5" fmla="*/ 418839 h 2304144"/>
              <a:gd name="connsiteX6" fmla="*/ 201032 w 11016975"/>
              <a:gd name="connsiteY6" fmla="*/ 0 h 2304144"/>
              <a:gd name="connsiteX0" fmla="*/ 179744 w 11018444"/>
              <a:gd name="connsiteY0" fmla="*/ 0 h 2313822"/>
              <a:gd name="connsiteX1" fmla="*/ 9951553 w 11018444"/>
              <a:gd name="connsiteY1" fmla="*/ 51447 h 2313822"/>
              <a:gd name="connsiteX2" fmla="*/ 10986360 w 11018444"/>
              <a:gd name="connsiteY2" fmla="*/ 2305454 h 2313822"/>
              <a:gd name="connsiteX3" fmla="*/ 11018444 w 11018444"/>
              <a:gd name="connsiteY3" fmla="*/ 2313822 h 2313822"/>
              <a:gd name="connsiteX4" fmla="*/ 1501 w 11018444"/>
              <a:gd name="connsiteY4" fmla="*/ 2313822 h 2313822"/>
              <a:gd name="connsiteX5" fmla="*/ 1501 w 11018444"/>
              <a:gd name="connsiteY5" fmla="*/ 428517 h 2313822"/>
              <a:gd name="connsiteX6" fmla="*/ 179744 w 11018444"/>
              <a:gd name="connsiteY6" fmla="*/ 0 h 2313822"/>
              <a:gd name="connsiteX0" fmla="*/ 180320 w 11019020"/>
              <a:gd name="connsiteY0" fmla="*/ 294 h 2314116"/>
              <a:gd name="connsiteX1" fmla="*/ 9952129 w 11019020"/>
              <a:gd name="connsiteY1" fmla="*/ 51741 h 2314116"/>
              <a:gd name="connsiteX2" fmla="*/ 10986936 w 11019020"/>
              <a:gd name="connsiteY2" fmla="*/ 2305748 h 2314116"/>
              <a:gd name="connsiteX3" fmla="*/ 11019020 w 11019020"/>
              <a:gd name="connsiteY3" fmla="*/ 2314116 h 2314116"/>
              <a:gd name="connsiteX4" fmla="*/ 2077 w 11019020"/>
              <a:gd name="connsiteY4" fmla="*/ 2314116 h 2314116"/>
              <a:gd name="connsiteX5" fmla="*/ 2077 w 11019020"/>
              <a:gd name="connsiteY5" fmla="*/ 428811 h 2314116"/>
              <a:gd name="connsiteX6" fmla="*/ 180320 w 11019020"/>
              <a:gd name="connsiteY6" fmla="*/ 294 h 2314116"/>
              <a:gd name="connsiteX0" fmla="*/ 180320 w 11019020"/>
              <a:gd name="connsiteY0" fmla="*/ 1476 h 2315298"/>
              <a:gd name="connsiteX1" fmla="*/ 9952129 w 11019020"/>
              <a:gd name="connsiteY1" fmla="*/ 52923 h 2315298"/>
              <a:gd name="connsiteX2" fmla="*/ 10986936 w 11019020"/>
              <a:gd name="connsiteY2" fmla="*/ 2306930 h 2315298"/>
              <a:gd name="connsiteX3" fmla="*/ 11019020 w 11019020"/>
              <a:gd name="connsiteY3" fmla="*/ 2315298 h 2315298"/>
              <a:gd name="connsiteX4" fmla="*/ 2077 w 11019020"/>
              <a:gd name="connsiteY4" fmla="*/ 2315298 h 2315298"/>
              <a:gd name="connsiteX5" fmla="*/ 2077 w 11019020"/>
              <a:gd name="connsiteY5" fmla="*/ 429993 h 2315298"/>
              <a:gd name="connsiteX6" fmla="*/ 180320 w 11019020"/>
              <a:gd name="connsiteY6" fmla="*/ 1476 h 2315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019020" h="2315298">
                <a:moveTo>
                  <a:pt x="180320" y="1476"/>
                </a:moveTo>
                <a:lnTo>
                  <a:pt x="9952129" y="52923"/>
                </a:lnTo>
                <a:lnTo>
                  <a:pt x="10986936" y="2306930"/>
                </a:lnTo>
                <a:lnTo>
                  <a:pt x="11019020" y="2315298"/>
                </a:lnTo>
                <a:lnTo>
                  <a:pt x="2077" y="2315298"/>
                </a:lnTo>
                <a:lnTo>
                  <a:pt x="2077" y="429993"/>
                </a:lnTo>
                <a:cubicBezTo>
                  <a:pt x="2077" y="18502"/>
                  <a:pt x="-32482" y="-8202"/>
                  <a:pt x="180320" y="1476"/>
                </a:cubicBezTo>
                <a:close/>
              </a:path>
            </a:pathLst>
          </a:custGeom>
          <a:solidFill>
            <a:srgbClr val="B0BEC5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6000" dirty="0"/>
              <a:t>Malware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167955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8E3486BF-C4A4-46CD-A01A-A9CBC0CE41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3090" y="1327973"/>
            <a:ext cx="4742993" cy="2329891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0D5520FB-CFC9-4C9C-8FBD-C4CC4D6622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306" y="1117287"/>
            <a:ext cx="4728015" cy="2671328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B325BA9F-F82C-4C46-A267-0ACA6C852373}"/>
              </a:ext>
            </a:extLst>
          </p:cNvPr>
          <p:cNvSpPr txBox="1"/>
          <p:nvPr/>
        </p:nvSpPr>
        <p:spPr>
          <a:xfrm>
            <a:off x="8226127" y="3749863"/>
            <a:ext cx="333456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700" dirty="0"/>
              <a:t>https://www.avira.com/en/blog/malware-threat-report-q2-2020-statistics-and-trends</a:t>
            </a:r>
          </a:p>
          <a:p>
            <a:endParaRPr lang="en-GB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827BF4AB-E38B-438E-8F5D-C6DDCBF47A8A}"/>
              </a:ext>
            </a:extLst>
          </p:cNvPr>
          <p:cNvSpPr txBox="1"/>
          <p:nvPr/>
        </p:nvSpPr>
        <p:spPr>
          <a:xfrm>
            <a:off x="1175091" y="3788335"/>
            <a:ext cx="432362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700" dirty="0"/>
              <a:t>https://www.gdatasoftware.com/news/2019/07/35228-mobile-malware-report-no-let-up-with-android-malware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7D7AEB1D-5678-48C5-84E9-02E1A93CA227}"/>
              </a:ext>
            </a:extLst>
          </p:cNvPr>
          <p:cNvSpPr txBox="1"/>
          <p:nvPr/>
        </p:nvSpPr>
        <p:spPr>
          <a:xfrm>
            <a:off x="2537497" y="384785"/>
            <a:ext cx="9156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dirty="0"/>
              <a:t>2019</a:t>
            </a:r>
            <a:endParaRPr lang="en-GB" dirty="0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D12736D4-0A93-4A3D-9BE8-A82B1F6C9E7C}"/>
              </a:ext>
            </a:extLst>
          </p:cNvPr>
          <p:cNvSpPr txBox="1"/>
          <p:nvPr/>
        </p:nvSpPr>
        <p:spPr>
          <a:xfrm>
            <a:off x="8775082" y="384785"/>
            <a:ext cx="9156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dirty="0"/>
              <a:t>2020</a:t>
            </a:r>
            <a:endParaRPr lang="en-GB" dirty="0"/>
          </a:p>
        </p:txBody>
      </p:sp>
      <p:sp>
        <p:nvSpPr>
          <p:cNvPr id="11" name="Rettangolo con un angolo in alto arrotondato e l'altro ritagliato 6">
            <a:extLst>
              <a:ext uri="{FF2B5EF4-FFF2-40B4-BE49-F238E27FC236}">
                <a16:creationId xmlns:a16="http://schemas.microsoft.com/office/drawing/2014/main" id="{A918E9E1-AC59-4665-805B-2BC9A04C286B}"/>
              </a:ext>
            </a:extLst>
          </p:cNvPr>
          <p:cNvSpPr/>
          <p:nvPr/>
        </p:nvSpPr>
        <p:spPr>
          <a:xfrm>
            <a:off x="0" y="5700586"/>
            <a:ext cx="9614780" cy="1157414"/>
          </a:xfrm>
          <a:custGeom>
            <a:avLst/>
            <a:gdLst>
              <a:gd name="connsiteX0" fmla="*/ 377070 w 11016943"/>
              <a:gd name="connsiteY0" fmla="*/ 0 h 2262375"/>
              <a:gd name="connsiteX1" fmla="*/ 9950052 w 11016943"/>
              <a:gd name="connsiteY1" fmla="*/ 0 h 2262375"/>
              <a:gd name="connsiteX2" fmla="*/ 11016943 w 11016943"/>
              <a:gd name="connsiteY2" fmla="*/ 1066891 h 2262375"/>
              <a:gd name="connsiteX3" fmla="*/ 11016943 w 11016943"/>
              <a:gd name="connsiteY3" fmla="*/ 2262375 h 2262375"/>
              <a:gd name="connsiteX4" fmla="*/ 0 w 11016943"/>
              <a:gd name="connsiteY4" fmla="*/ 2262375 h 2262375"/>
              <a:gd name="connsiteX5" fmla="*/ 0 w 11016943"/>
              <a:gd name="connsiteY5" fmla="*/ 377070 h 2262375"/>
              <a:gd name="connsiteX6" fmla="*/ 377070 w 11016943"/>
              <a:gd name="connsiteY6" fmla="*/ 0 h 2262375"/>
              <a:gd name="connsiteX0" fmla="*/ 377070 w 11016943"/>
              <a:gd name="connsiteY0" fmla="*/ 0 h 2262375"/>
              <a:gd name="connsiteX1" fmla="*/ 9950052 w 11016943"/>
              <a:gd name="connsiteY1" fmla="*/ 0 h 2262375"/>
              <a:gd name="connsiteX2" fmla="*/ 11016943 w 11016943"/>
              <a:gd name="connsiteY2" fmla="*/ 1066891 h 2262375"/>
              <a:gd name="connsiteX3" fmla="*/ 11016943 w 11016943"/>
              <a:gd name="connsiteY3" fmla="*/ 2262375 h 2262375"/>
              <a:gd name="connsiteX4" fmla="*/ 0 w 11016943"/>
              <a:gd name="connsiteY4" fmla="*/ 2262375 h 2262375"/>
              <a:gd name="connsiteX5" fmla="*/ 0 w 11016943"/>
              <a:gd name="connsiteY5" fmla="*/ 377070 h 2262375"/>
              <a:gd name="connsiteX6" fmla="*/ 377070 w 11016943"/>
              <a:gd name="connsiteY6" fmla="*/ 0 h 2262375"/>
              <a:gd name="connsiteX0" fmla="*/ 377070 w 11016943"/>
              <a:gd name="connsiteY0" fmla="*/ 0 h 2262375"/>
              <a:gd name="connsiteX1" fmla="*/ 9950052 w 11016943"/>
              <a:gd name="connsiteY1" fmla="*/ 0 h 2262375"/>
              <a:gd name="connsiteX2" fmla="*/ 10984859 w 11016943"/>
              <a:gd name="connsiteY2" fmla="*/ 2254007 h 2262375"/>
              <a:gd name="connsiteX3" fmla="*/ 11016943 w 11016943"/>
              <a:gd name="connsiteY3" fmla="*/ 2262375 h 2262375"/>
              <a:gd name="connsiteX4" fmla="*/ 0 w 11016943"/>
              <a:gd name="connsiteY4" fmla="*/ 2262375 h 2262375"/>
              <a:gd name="connsiteX5" fmla="*/ 0 w 11016943"/>
              <a:gd name="connsiteY5" fmla="*/ 377070 h 2262375"/>
              <a:gd name="connsiteX6" fmla="*/ 377070 w 11016943"/>
              <a:gd name="connsiteY6" fmla="*/ 0 h 2262375"/>
              <a:gd name="connsiteX0" fmla="*/ 130806 w 11042330"/>
              <a:gd name="connsiteY0" fmla="*/ 0 h 2294466"/>
              <a:gd name="connsiteX1" fmla="*/ 9975439 w 11042330"/>
              <a:gd name="connsiteY1" fmla="*/ 32091 h 2294466"/>
              <a:gd name="connsiteX2" fmla="*/ 11010246 w 11042330"/>
              <a:gd name="connsiteY2" fmla="*/ 2286098 h 2294466"/>
              <a:gd name="connsiteX3" fmla="*/ 11042330 w 11042330"/>
              <a:gd name="connsiteY3" fmla="*/ 2294466 h 2294466"/>
              <a:gd name="connsiteX4" fmla="*/ 25387 w 11042330"/>
              <a:gd name="connsiteY4" fmla="*/ 2294466 h 2294466"/>
              <a:gd name="connsiteX5" fmla="*/ 25387 w 11042330"/>
              <a:gd name="connsiteY5" fmla="*/ 409161 h 2294466"/>
              <a:gd name="connsiteX6" fmla="*/ 130806 w 11042330"/>
              <a:gd name="connsiteY6" fmla="*/ 0 h 2294466"/>
              <a:gd name="connsiteX0" fmla="*/ 201032 w 11016975"/>
              <a:gd name="connsiteY0" fmla="*/ 0 h 2304144"/>
              <a:gd name="connsiteX1" fmla="*/ 9950084 w 11016975"/>
              <a:gd name="connsiteY1" fmla="*/ 41769 h 2304144"/>
              <a:gd name="connsiteX2" fmla="*/ 10984891 w 11016975"/>
              <a:gd name="connsiteY2" fmla="*/ 2295776 h 2304144"/>
              <a:gd name="connsiteX3" fmla="*/ 11016975 w 11016975"/>
              <a:gd name="connsiteY3" fmla="*/ 2304144 h 2304144"/>
              <a:gd name="connsiteX4" fmla="*/ 32 w 11016975"/>
              <a:gd name="connsiteY4" fmla="*/ 2304144 h 2304144"/>
              <a:gd name="connsiteX5" fmla="*/ 32 w 11016975"/>
              <a:gd name="connsiteY5" fmla="*/ 418839 h 2304144"/>
              <a:gd name="connsiteX6" fmla="*/ 201032 w 11016975"/>
              <a:gd name="connsiteY6" fmla="*/ 0 h 2304144"/>
              <a:gd name="connsiteX0" fmla="*/ 179744 w 11018444"/>
              <a:gd name="connsiteY0" fmla="*/ 0 h 2313822"/>
              <a:gd name="connsiteX1" fmla="*/ 9951553 w 11018444"/>
              <a:gd name="connsiteY1" fmla="*/ 51447 h 2313822"/>
              <a:gd name="connsiteX2" fmla="*/ 10986360 w 11018444"/>
              <a:gd name="connsiteY2" fmla="*/ 2305454 h 2313822"/>
              <a:gd name="connsiteX3" fmla="*/ 11018444 w 11018444"/>
              <a:gd name="connsiteY3" fmla="*/ 2313822 h 2313822"/>
              <a:gd name="connsiteX4" fmla="*/ 1501 w 11018444"/>
              <a:gd name="connsiteY4" fmla="*/ 2313822 h 2313822"/>
              <a:gd name="connsiteX5" fmla="*/ 1501 w 11018444"/>
              <a:gd name="connsiteY5" fmla="*/ 428517 h 2313822"/>
              <a:gd name="connsiteX6" fmla="*/ 179744 w 11018444"/>
              <a:gd name="connsiteY6" fmla="*/ 0 h 2313822"/>
              <a:gd name="connsiteX0" fmla="*/ 180320 w 11019020"/>
              <a:gd name="connsiteY0" fmla="*/ 294 h 2314116"/>
              <a:gd name="connsiteX1" fmla="*/ 9952129 w 11019020"/>
              <a:gd name="connsiteY1" fmla="*/ 51741 h 2314116"/>
              <a:gd name="connsiteX2" fmla="*/ 10986936 w 11019020"/>
              <a:gd name="connsiteY2" fmla="*/ 2305748 h 2314116"/>
              <a:gd name="connsiteX3" fmla="*/ 11019020 w 11019020"/>
              <a:gd name="connsiteY3" fmla="*/ 2314116 h 2314116"/>
              <a:gd name="connsiteX4" fmla="*/ 2077 w 11019020"/>
              <a:gd name="connsiteY4" fmla="*/ 2314116 h 2314116"/>
              <a:gd name="connsiteX5" fmla="*/ 2077 w 11019020"/>
              <a:gd name="connsiteY5" fmla="*/ 428811 h 2314116"/>
              <a:gd name="connsiteX6" fmla="*/ 180320 w 11019020"/>
              <a:gd name="connsiteY6" fmla="*/ 294 h 2314116"/>
              <a:gd name="connsiteX0" fmla="*/ 180320 w 11019020"/>
              <a:gd name="connsiteY0" fmla="*/ 1476 h 2315298"/>
              <a:gd name="connsiteX1" fmla="*/ 9952129 w 11019020"/>
              <a:gd name="connsiteY1" fmla="*/ 52923 h 2315298"/>
              <a:gd name="connsiteX2" fmla="*/ 10986936 w 11019020"/>
              <a:gd name="connsiteY2" fmla="*/ 2306930 h 2315298"/>
              <a:gd name="connsiteX3" fmla="*/ 11019020 w 11019020"/>
              <a:gd name="connsiteY3" fmla="*/ 2315298 h 2315298"/>
              <a:gd name="connsiteX4" fmla="*/ 2077 w 11019020"/>
              <a:gd name="connsiteY4" fmla="*/ 2315298 h 2315298"/>
              <a:gd name="connsiteX5" fmla="*/ 2077 w 11019020"/>
              <a:gd name="connsiteY5" fmla="*/ 429993 h 2315298"/>
              <a:gd name="connsiteX6" fmla="*/ 180320 w 11019020"/>
              <a:gd name="connsiteY6" fmla="*/ 1476 h 2315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019020" h="2315298">
                <a:moveTo>
                  <a:pt x="180320" y="1476"/>
                </a:moveTo>
                <a:lnTo>
                  <a:pt x="9952129" y="52923"/>
                </a:lnTo>
                <a:lnTo>
                  <a:pt x="10986936" y="2306930"/>
                </a:lnTo>
                <a:lnTo>
                  <a:pt x="11019020" y="2315298"/>
                </a:lnTo>
                <a:lnTo>
                  <a:pt x="2077" y="2315298"/>
                </a:lnTo>
                <a:lnTo>
                  <a:pt x="2077" y="429993"/>
                </a:lnTo>
                <a:cubicBezTo>
                  <a:pt x="2077" y="18502"/>
                  <a:pt x="-32482" y="-8202"/>
                  <a:pt x="180320" y="1476"/>
                </a:cubicBezTo>
                <a:close/>
              </a:path>
            </a:pathLst>
          </a:custGeom>
          <a:solidFill>
            <a:srgbClr val="B0BEC5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800" dirty="0"/>
              <a:t>Quasi 2 milioni di nuovi malware</a:t>
            </a:r>
            <a:endParaRPr lang="en-GB" sz="1400" dirty="0"/>
          </a:p>
        </p:txBody>
      </p:sp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0C0651F9-CB1D-494F-ABE5-6F665A5494CF}"/>
              </a:ext>
            </a:extLst>
          </p:cNvPr>
          <p:cNvCxnSpPr/>
          <p:nvPr/>
        </p:nvCxnSpPr>
        <p:spPr>
          <a:xfrm>
            <a:off x="6068839" y="551723"/>
            <a:ext cx="0" cy="3802456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7815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Immagine 3" descr="Immagine che contiene testo, catena, utensiledimetallo, lavagna&#10;&#10;Descrizione generata automaticamente">
            <a:extLst>
              <a:ext uri="{FF2B5EF4-FFF2-40B4-BE49-F238E27FC236}">
                <a16:creationId xmlns:a16="http://schemas.microsoft.com/office/drawing/2014/main" id="{7BEBF416-DAD0-4411-AD8D-61B1D54559E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09" b="17705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10" name="Rettangolo con un angolo in alto arrotondato e l'altro ritagliato 6">
            <a:extLst>
              <a:ext uri="{FF2B5EF4-FFF2-40B4-BE49-F238E27FC236}">
                <a16:creationId xmlns:a16="http://schemas.microsoft.com/office/drawing/2014/main" id="{90006FBC-8B12-426C-8C59-F5A587D4FAD8}"/>
              </a:ext>
            </a:extLst>
          </p:cNvPr>
          <p:cNvSpPr/>
          <p:nvPr/>
        </p:nvSpPr>
        <p:spPr>
          <a:xfrm>
            <a:off x="0" y="5700586"/>
            <a:ext cx="6553200" cy="1157414"/>
          </a:xfrm>
          <a:custGeom>
            <a:avLst/>
            <a:gdLst>
              <a:gd name="connsiteX0" fmla="*/ 377070 w 11016943"/>
              <a:gd name="connsiteY0" fmla="*/ 0 h 2262375"/>
              <a:gd name="connsiteX1" fmla="*/ 9950052 w 11016943"/>
              <a:gd name="connsiteY1" fmla="*/ 0 h 2262375"/>
              <a:gd name="connsiteX2" fmla="*/ 11016943 w 11016943"/>
              <a:gd name="connsiteY2" fmla="*/ 1066891 h 2262375"/>
              <a:gd name="connsiteX3" fmla="*/ 11016943 w 11016943"/>
              <a:gd name="connsiteY3" fmla="*/ 2262375 h 2262375"/>
              <a:gd name="connsiteX4" fmla="*/ 0 w 11016943"/>
              <a:gd name="connsiteY4" fmla="*/ 2262375 h 2262375"/>
              <a:gd name="connsiteX5" fmla="*/ 0 w 11016943"/>
              <a:gd name="connsiteY5" fmla="*/ 377070 h 2262375"/>
              <a:gd name="connsiteX6" fmla="*/ 377070 w 11016943"/>
              <a:gd name="connsiteY6" fmla="*/ 0 h 2262375"/>
              <a:gd name="connsiteX0" fmla="*/ 377070 w 11016943"/>
              <a:gd name="connsiteY0" fmla="*/ 0 h 2262375"/>
              <a:gd name="connsiteX1" fmla="*/ 9950052 w 11016943"/>
              <a:gd name="connsiteY1" fmla="*/ 0 h 2262375"/>
              <a:gd name="connsiteX2" fmla="*/ 11016943 w 11016943"/>
              <a:gd name="connsiteY2" fmla="*/ 1066891 h 2262375"/>
              <a:gd name="connsiteX3" fmla="*/ 11016943 w 11016943"/>
              <a:gd name="connsiteY3" fmla="*/ 2262375 h 2262375"/>
              <a:gd name="connsiteX4" fmla="*/ 0 w 11016943"/>
              <a:gd name="connsiteY4" fmla="*/ 2262375 h 2262375"/>
              <a:gd name="connsiteX5" fmla="*/ 0 w 11016943"/>
              <a:gd name="connsiteY5" fmla="*/ 377070 h 2262375"/>
              <a:gd name="connsiteX6" fmla="*/ 377070 w 11016943"/>
              <a:gd name="connsiteY6" fmla="*/ 0 h 2262375"/>
              <a:gd name="connsiteX0" fmla="*/ 377070 w 11016943"/>
              <a:gd name="connsiteY0" fmla="*/ 0 h 2262375"/>
              <a:gd name="connsiteX1" fmla="*/ 9950052 w 11016943"/>
              <a:gd name="connsiteY1" fmla="*/ 0 h 2262375"/>
              <a:gd name="connsiteX2" fmla="*/ 10984859 w 11016943"/>
              <a:gd name="connsiteY2" fmla="*/ 2254007 h 2262375"/>
              <a:gd name="connsiteX3" fmla="*/ 11016943 w 11016943"/>
              <a:gd name="connsiteY3" fmla="*/ 2262375 h 2262375"/>
              <a:gd name="connsiteX4" fmla="*/ 0 w 11016943"/>
              <a:gd name="connsiteY4" fmla="*/ 2262375 h 2262375"/>
              <a:gd name="connsiteX5" fmla="*/ 0 w 11016943"/>
              <a:gd name="connsiteY5" fmla="*/ 377070 h 2262375"/>
              <a:gd name="connsiteX6" fmla="*/ 377070 w 11016943"/>
              <a:gd name="connsiteY6" fmla="*/ 0 h 2262375"/>
              <a:gd name="connsiteX0" fmla="*/ 130806 w 11042330"/>
              <a:gd name="connsiteY0" fmla="*/ 0 h 2294466"/>
              <a:gd name="connsiteX1" fmla="*/ 9975439 w 11042330"/>
              <a:gd name="connsiteY1" fmla="*/ 32091 h 2294466"/>
              <a:gd name="connsiteX2" fmla="*/ 11010246 w 11042330"/>
              <a:gd name="connsiteY2" fmla="*/ 2286098 h 2294466"/>
              <a:gd name="connsiteX3" fmla="*/ 11042330 w 11042330"/>
              <a:gd name="connsiteY3" fmla="*/ 2294466 h 2294466"/>
              <a:gd name="connsiteX4" fmla="*/ 25387 w 11042330"/>
              <a:gd name="connsiteY4" fmla="*/ 2294466 h 2294466"/>
              <a:gd name="connsiteX5" fmla="*/ 25387 w 11042330"/>
              <a:gd name="connsiteY5" fmla="*/ 409161 h 2294466"/>
              <a:gd name="connsiteX6" fmla="*/ 130806 w 11042330"/>
              <a:gd name="connsiteY6" fmla="*/ 0 h 2294466"/>
              <a:gd name="connsiteX0" fmla="*/ 201032 w 11016975"/>
              <a:gd name="connsiteY0" fmla="*/ 0 h 2304144"/>
              <a:gd name="connsiteX1" fmla="*/ 9950084 w 11016975"/>
              <a:gd name="connsiteY1" fmla="*/ 41769 h 2304144"/>
              <a:gd name="connsiteX2" fmla="*/ 10984891 w 11016975"/>
              <a:gd name="connsiteY2" fmla="*/ 2295776 h 2304144"/>
              <a:gd name="connsiteX3" fmla="*/ 11016975 w 11016975"/>
              <a:gd name="connsiteY3" fmla="*/ 2304144 h 2304144"/>
              <a:gd name="connsiteX4" fmla="*/ 32 w 11016975"/>
              <a:gd name="connsiteY4" fmla="*/ 2304144 h 2304144"/>
              <a:gd name="connsiteX5" fmla="*/ 32 w 11016975"/>
              <a:gd name="connsiteY5" fmla="*/ 418839 h 2304144"/>
              <a:gd name="connsiteX6" fmla="*/ 201032 w 11016975"/>
              <a:gd name="connsiteY6" fmla="*/ 0 h 2304144"/>
              <a:gd name="connsiteX0" fmla="*/ 179744 w 11018444"/>
              <a:gd name="connsiteY0" fmla="*/ 0 h 2313822"/>
              <a:gd name="connsiteX1" fmla="*/ 9951553 w 11018444"/>
              <a:gd name="connsiteY1" fmla="*/ 51447 h 2313822"/>
              <a:gd name="connsiteX2" fmla="*/ 10986360 w 11018444"/>
              <a:gd name="connsiteY2" fmla="*/ 2305454 h 2313822"/>
              <a:gd name="connsiteX3" fmla="*/ 11018444 w 11018444"/>
              <a:gd name="connsiteY3" fmla="*/ 2313822 h 2313822"/>
              <a:gd name="connsiteX4" fmla="*/ 1501 w 11018444"/>
              <a:gd name="connsiteY4" fmla="*/ 2313822 h 2313822"/>
              <a:gd name="connsiteX5" fmla="*/ 1501 w 11018444"/>
              <a:gd name="connsiteY5" fmla="*/ 428517 h 2313822"/>
              <a:gd name="connsiteX6" fmla="*/ 179744 w 11018444"/>
              <a:gd name="connsiteY6" fmla="*/ 0 h 2313822"/>
              <a:gd name="connsiteX0" fmla="*/ 180320 w 11019020"/>
              <a:gd name="connsiteY0" fmla="*/ 294 h 2314116"/>
              <a:gd name="connsiteX1" fmla="*/ 9952129 w 11019020"/>
              <a:gd name="connsiteY1" fmla="*/ 51741 h 2314116"/>
              <a:gd name="connsiteX2" fmla="*/ 10986936 w 11019020"/>
              <a:gd name="connsiteY2" fmla="*/ 2305748 h 2314116"/>
              <a:gd name="connsiteX3" fmla="*/ 11019020 w 11019020"/>
              <a:gd name="connsiteY3" fmla="*/ 2314116 h 2314116"/>
              <a:gd name="connsiteX4" fmla="*/ 2077 w 11019020"/>
              <a:gd name="connsiteY4" fmla="*/ 2314116 h 2314116"/>
              <a:gd name="connsiteX5" fmla="*/ 2077 w 11019020"/>
              <a:gd name="connsiteY5" fmla="*/ 428811 h 2314116"/>
              <a:gd name="connsiteX6" fmla="*/ 180320 w 11019020"/>
              <a:gd name="connsiteY6" fmla="*/ 294 h 2314116"/>
              <a:gd name="connsiteX0" fmla="*/ 180320 w 11019020"/>
              <a:gd name="connsiteY0" fmla="*/ 1476 h 2315298"/>
              <a:gd name="connsiteX1" fmla="*/ 9952129 w 11019020"/>
              <a:gd name="connsiteY1" fmla="*/ 52923 h 2315298"/>
              <a:gd name="connsiteX2" fmla="*/ 10986936 w 11019020"/>
              <a:gd name="connsiteY2" fmla="*/ 2306930 h 2315298"/>
              <a:gd name="connsiteX3" fmla="*/ 11019020 w 11019020"/>
              <a:gd name="connsiteY3" fmla="*/ 2315298 h 2315298"/>
              <a:gd name="connsiteX4" fmla="*/ 2077 w 11019020"/>
              <a:gd name="connsiteY4" fmla="*/ 2315298 h 2315298"/>
              <a:gd name="connsiteX5" fmla="*/ 2077 w 11019020"/>
              <a:gd name="connsiteY5" fmla="*/ 429993 h 2315298"/>
              <a:gd name="connsiteX6" fmla="*/ 180320 w 11019020"/>
              <a:gd name="connsiteY6" fmla="*/ 1476 h 2315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019020" h="2315298">
                <a:moveTo>
                  <a:pt x="180320" y="1476"/>
                </a:moveTo>
                <a:lnTo>
                  <a:pt x="9952129" y="52923"/>
                </a:lnTo>
                <a:lnTo>
                  <a:pt x="10986936" y="2306930"/>
                </a:lnTo>
                <a:lnTo>
                  <a:pt x="11019020" y="2315298"/>
                </a:lnTo>
                <a:lnTo>
                  <a:pt x="2077" y="2315298"/>
                </a:lnTo>
                <a:lnTo>
                  <a:pt x="2077" y="429993"/>
                </a:lnTo>
                <a:cubicBezTo>
                  <a:pt x="2077" y="18502"/>
                  <a:pt x="-32482" y="-8202"/>
                  <a:pt x="180320" y="1476"/>
                </a:cubicBezTo>
                <a:close/>
              </a:path>
            </a:pathLst>
          </a:custGeom>
          <a:solidFill>
            <a:schemeClr val="bg2">
              <a:lumMod val="10000"/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6000" dirty="0"/>
              <a:t>Colluding Attack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944136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78AAC4E5-D429-4623-8381-79C69F22858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52"/>
          <a:stretch/>
        </p:blipFill>
        <p:spPr>
          <a:xfrm>
            <a:off x="6481135" y="1426388"/>
            <a:ext cx="4820757" cy="2991513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3E3E1023-A4C5-4E84-9BDD-0F89F328A08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39"/>
          <a:stretch/>
        </p:blipFill>
        <p:spPr>
          <a:xfrm>
            <a:off x="884148" y="1428418"/>
            <a:ext cx="4826714" cy="2991513"/>
          </a:xfrm>
          <a:prstGeom prst="rect">
            <a:avLst/>
          </a:prstGeom>
        </p:spPr>
      </p:pic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9489C258-3634-42E0-9438-96E58BC19CEB}"/>
              </a:ext>
            </a:extLst>
          </p:cNvPr>
          <p:cNvCxnSpPr>
            <a:cxnSpLocks/>
          </p:cNvCxnSpPr>
          <p:nvPr/>
        </p:nvCxnSpPr>
        <p:spPr>
          <a:xfrm>
            <a:off x="6095998" y="1281729"/>
            <a:ext cx="0" cy="3284892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6" name="Rettangolo con un angolo in alto arrotondato e l'altro ritagliato 6">
            <a:extLst>
              <a:ext uri="{FF2B5EF4-FFF2-40B4-BE49-F238E27FC236}">
                <a16:creationId xmlns:a16="http://schemas.microsoft.com/office/drawing/2014/main" id="{C4EBCDE2-7318-4B7A-B3DF-08D336072728}"/>
              </a:ext>
            </a:extLst>
          </p:cNvPr>
          <p:cNvSpPr/>
          <p:nvPr/>
        </p:nvSpPr>
        <p:spPr>
          <a:xfrm>
            <a:off x="0" y="5700586"/>
            <a:ext cx="6095998" cy="1157414"/>
          </a:xfrm>
          <a:custGeom>
            <a:avLst/>
            <a:gdLst>
              <a:gd name="connsiteX0" fmla="*/ 377070 w 11016943"/>
              <a:gd name="connsiteY0" fmla="*/ 0 h 2262375"/>
              <a:gd name="connsiteX1" fmla="*/ 9950052 w 11016943"/>
              <a:gd name="connsiteY1" fmla="*/ 0 h 2262375"/>
              <a:gd name="connsiteX2" fmla="*/ 11016943 w 11016943"/>
              <a:gd name="connsiteY2" fmla="*/ 1066891 h 2262375"/>
              <a:gd name="connsiteX3" fmla="*/ 11016943 w 11016943"/>
              <a:gd name="connsiteY3" fmla="*/ 2262375 h 2262375"/>
              <a:gd name="connsiteX4" fmla="*/ 0 w 11016943"/>
              <a:gd name="connsiteY4" fmla="*/ 2262375 h 2262375"/>
              <a:gd name="connsiteX5" fmla="*/ 0 w 11016943"/>
              <a:gd name="connsiteY5" fmla="*/ 377070 h 2262375"/>
              <a:gd name="connsiteX6" fmla="*/ 377070 w 11016943"/>
              <a:gd name="connsiteY6" fmla="*/ 0 h 2262375"/>
              <a:gd name="connsiteX0" fmla="*/ 377070 w 11016943"/>
              <a:gd name="connsiteY0" fmla="*/ 0 h 2262375"/>
              <a:gd name="connsiteX1" fmla="*/ 9950052 w 11016943"/>
              <a:gd name="connsiteY1" fmla="*/ 0 h 2262375"/>
              <a:gd name="connsiteX2" fmla="*/ 11016943 w 11016943"/>
              <a:gd name="connsiteY2" fmla="*/ 1066891 h 2262375"/>
              <a:gd name="connsiteX3" fmla="*/ 11016943 w 11016943"/>
              <a:gd name="connsiteY3" fmla="*/ 2262375 h 2262375"/>
              <a:gd name="connsiteX4" fmla="*/ 0 w 11016943"/>
              <a:gd name="connsiteY4" fmla="*/ 2262375 h 2262375"/>
              <a:gd name="connsiteX5" fmla="*/ 0 w 11016943"/>
              <a:gd name="connsiteY5" fmla="*/ 377070 h 2262375"/>
              <a:gd name="connsiteX6" fmla="*/ 377070 w 11016943"/>
              <a:gd name="connsiteY6" fmla="*/ 0 h 2262375"/>
              <a:gd name="connsiteX0" fmla="*/ 377070 w 11016943"/>
              <a:gd name="connsiteY0" fmla="*/ 0 h 2262375"/>
              <a:gd name="connsiteX1" fmla="*/ 9950052 w 11016943"/>
              <a:gd name="connsiteY1" fmla="*/ 0 h 2262375"/>
              <a:gd name="connsiteX2" fmla="*/ 10984859 w 11016943"/>
              <a:gd name="connsiteY2" fmla="*/ 2254007 h 2262375"/>
              <a:gd name="connsiteX3" fmla="*/ 11016943 w 11016943"/>
              <a:gd name="connsiteY3" fmla="*/ 2262375 h 2262375"/>
              <a:gd name="connsiteX4" fmla="*/ 0 w 11016943"/>
              <a:gd name="connsiteY4" fmla="*/ 2262375 h 2262375"/>
              <a:gd name="connsiteX5" fmla="*/ 0 w 11016943"/>
              <a:gd name="connsiteY5" fmla="*/ 377070 h 2262375"/>
              <a:gd name="connsiteX6" fmla="*/ 377070 w 11016943"/>
              <a:gd name="connsiteY6" fmla="*/ 0 h 2262375"/>
              <a:gd name="connsiteX0" fmla="*/ 130806 w 11042330"/>
              <a:gd name="connsiteY0" fmla="*/ 0 h 2294466"/>
              <a:gd name="connsiteX1" fmla="*/ 9975439 w 11042330"/>
              <a:gd name="connsiteY1" fmla="*/ 32091 h 2294466"/>
              <a:gd name="connsiteX2" fmla="*/ 11010246 w 11042330"/>
              <a:gd name="connsiteY2" fmla="*/ 2286098 h 2294466"/>
              <a:gd name="connsiteX3" fmla="*/ 11042330 w 11042330"/>
              <a:gd name="connsiteY3" fmla="*/ 2294466 h 2294466"/>
              <a:gd name="connsiteX4" fmla="*/ 25387 w 11042330"/>
              <a:gd name="connsiteY4" fmla="*/ 2294466 h 2294466"/>
              <a:gd name="connsiteX5" fmla="*/ 25387 w 11042330"/>
              <a:gd name="connsiteY5" fmla="*/ 409161 h 2294466"/>
              <a:gd name="connsiteX6" fmla="*/ 130806 w 11042330"/>
              <a:gd name="connsiteY6" fmla="*/ 0 h 2294466"/>
              <a:gd name="connsiteX0" fmla="*/ 201032 w 11016975"/>
              <a:gd name="connsiteY0" fmla="*/ 0 h 2304144"/>
              <a:gd name="connsiteX1" fmla="*/ 9950084 w 11016975"/>
              <a:gd name="connsiteY1" fmla="*/ 41769 h 2304144"/>
              <a:gd name="connsiteX2" fmla="*/ 10984891 w 11016975"/>
              <a:gd name="connsiteY2" fmla="*/ 2295776 h 2304144"/>
              <a:gd name="connsiteX3" fmla="*/ 11016975 w 11016975"/>
              <a:gd name="connsiteY3" fmla="*/ 2304144 h 2304144"/>
              <a:gd name="connsiteX4" fmla="*/ 32 w 11016975"/>
              <a:gd name="connsiteY4" fmla="*/ 2304144 h 2304144"/>
              <a:gd name="connsiteX5" fmla="*/ 32 w 11016975"/>
              <a:gd name="connsiteY5" fmla="*/ 418839 h 2304144"/>
              <a:gd name="connsiteX6" fmla="*/ 201032 w 11016975"/>
              <a:gd name="connsiteY6" fmla="*/ 0 h 2304144"/>
              <a:gd name="connsiteX0" fmla="*/ 179744 w 11018444"/>
              <a:gd name="connsiteY0" fmla="*/ 0 h 2313822"/>
              <a:gd name="connsiteX1" fmla="*/ 9951553 w 11018444"/>
              <a:gd name="connsiteY1" fmla="*/ 51447 h 2313822"/>
              <a:gd name="connsiteX2" fmla="*/ 10986360 w 11018444"/>
              <a:gd name="connsiteY2" fmla="*/ 2305454 h 2313822"/>
              <a:gd name="connsiteX3" fmla="*/ 11018444 w 11018444"/>
              <a:gd name="connsiteY3" fmla="*/ 2313822 h 2313822"/>
              <a:gd name="connsiteX4" fmla="*/ 1501 w 11018444"/>
              <a:gd name="connsiteY4" fmla="*/ 2313822 h 2313822"/>
              <a:gd name="connsiteX5" fmla="*/ 1501 w 11018444"/>
              <a:gd name="connsiteY5" fmla="*/ 428517 h 2313822"/>
              <a:gd name="connsiteX6" fmla="*/ 179744 w 11018444"/>
              <a:gd name="connsiteY6" fmla="*/ 0 h 2313822"/>
              <a:gd name="connsiteX0" fmla="*/ 180320 w 11019020"/>
              <a:gd name="connsiteY0" fmla="*/ 294 h 2314116"/>
              <a:gd name="connsiteX1" fmla="*/ 9952129 w 11019020"/>
              <a:gd name="connsiteY1" fmla="*/ 51741 h 2314116"/>
              <a:gd name="connsiteX2" fmla="*/ 10986936 w 11019020"/>
              <a:gd name="connsiteY2" fmla="*/ 2305748 h 2314116"/>
              <a:gd name="connsiteX3" fmla="*/ 11019020 w 11019020"/>
              <a:gd name="connsiteY3" fmla="*/ 2314116 h 2314116"/>
              <a:gd name="connsiteX4" fmla="*/ 2077 w 11019020"/>
              <a:gd name="connsiteY4" fmla="*/ 2314116 h 2314116"/>
              <a:gd name="connsiteX5" fmla="*/ 2077 w 11019020"/>
              <a:gd name="connsiteY5" fmla="*/ 428811 h 2314116"/>
              <a:gd name="connsiteX6" fmla="*/ 180320 w 11019020"/>
              <a:gd name="connsiteY6" fmla="*/ 294 h 2314116"/>
              <a:gd name="connsiteX0" fmla="*/ 180320 w 11019020"/>
              <a:gd name="connsiteY0" fmla="*/ 1476 h 2315298"/>
              <a:gd name="connsiteX1" fmla="*/ 9952129 w 11019020"/>
              <a:gd name="connsiteY1" fmla="*/ 52923 h 2315298"/>
              <a:gd name="connsiteX2" fmla="*/ 10986936 w 11019020"/>
              <a:gd name="connsiteY2" fmla="*/ 2306930 h 2315298"/>
              <a:gd name="connsiteX3" fmla="*/ 11019020 w 11019020"/>
              <a:gd name="connsiteY3" fmla="*/ 2315298 h 2315298"/>
              <a:gd name="connsiteX4" fmla="*/ 2077 w 11019020"/>
              <a:gd name="connsiteY4" fmla="*/ 2315298 h 2315298"/>
              <a:gd name="connsiteX5" fmla="*/ 2077 w 11019020"/>
              <a:gd name="connsiteY5" fmla="*/ 429993 h 2315298"/>
              <a:gd name="connsiteX6" fmla="*/ 180320 w 11019020"/>
              <a:gd name="connsiteY6" fmla="*/ 1476 h 2315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019020" h="2315298">
                <a:moveTo>
                  <a:pt x="180320" y="1476"/>
                </a:moveTo>
                <a:lnTo>
                  <a:pt x="9952129" y="52923"/>
                </a:lnTo>
                <a:lnTo>
                  <a:pt x="10986936" y="2306930"/>
                </a:lnTo>
                <a:lnTo>
                  <a:pt x="11019020" y="2315298"/>
                </a:lnTo>
                <a:lnTo>
                  <a:pt x="2077" y="2315298"/>
                </a:lnTo>
                <a:lnTo>
                  <a:pt x="2077" y="429993"/>
                </a:lnTo>
                <a:cubicBezTo>
                  <a:pt x="2077" y="18502"/>
                  <a:pt x="-32482" y="-8202"/>
                  <a:pt x="180320" y="1476"/>
                </a:cubicBezTo>
                <a:close/>
              </a:path>
            </a:pathLst>
          </a:custGeom>
          <a:solidFill>
            <a:srgbClr val="B0BEC5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800" dirty="0"/>
              <a:t>Dataset utilizzati </a:t>
            </a:r>
            <a:endParaRPr lang="en-GB" sz="1400" dirty="0"/>
          </a:p>
        </p:txBody>
      </p:sp>
      <p:sp>
        <p:nvSpPr>
          <p:cNvPr id="8" name="Rettangolo con un angolo in alto arrotondato e l'altro ritagliato 6">
            <a:extLst>
              <a:ext uri="{FF2B5EF4-FFF2-40B4-BE49-F238E27FC236}">
                <a16:creationId xmlns:a16="http://schemas.microsoft.com/office/drawing/2014/main" id="{3FBB8EB8-8CE7-42F7-85D6-31213A35A61E}"/>
              </a:ext>
            </a:extLst>
          </p:cNvPr>
          <p:cNvSpPr/>
          <p:nvPr/>
        </p:nvSpPr>
        <p:spPr>
          <a:xfrm>
            <a:off x="0" y="5700586"/>
            <a:ext cx="6481134" cy="1157414"/>
          </a:xfrm>
          <a:custGeom>
            <a:avLst/>
            <a:gdLst>
              <a:gd name="connsiteX0" fmla="*/ 377070 w 11016943"/>
              <a:gd name="connsiteY0" fmla="*/ 0 h 2262375"/>
              <a:gd name="connsiteX1" fmla="*/ 9950052 w 11016943"/>
              <a:gd name="connsiteY1" fmla="*/ 0 h 2262375"/>
              <a:gd name="connsiteX2" fmla="*/ 11016943 w 11016943"/>
              <a:gd name="connsiteY2" fmla="*/ 1066891 h 2262375"/>
              <a:gd name="connsiteX3" fmla="*/ 11016943 w 11016943"/>
              <a:gd name="connsiteY3" fmla="*/ 2262375 h 2262375"/>
              <a:gd name="connsiteX4" fmla="*/ 0 w 11016943"/>
              <a:gd name="connsiteY4" fmla="*/ 2262375 h 2262375"/>
              <a:gd name="connsiteX5" fmla="*/ 0 w 11016943"/>
              <a:gd name="connsiteY5" fmla="*/ 377070 h 2262375"/>
              <a:gd name="connsiteX6" fmla="*/ 377070 w 11016943"/>
              <a:gd name="connsiteY6" fmla="*/ 0 h 2262375"/>
              <a:gd name="connsiteX0" fmla="*/ 377070 w 11016943"/>
              <a:gd name="connsiteY0" fmla="*/ 0 h 2262375"/>
              <a:gd name="connsiteX1" fmla="*/ 9950052 w 11016943"/>
              <a:gd name="connsiteY1" fmla="*/ 0 h 2262375"/>
              <a:gd name="connsiteX2" fmla="*/ 11016943 w 11016943"/>
              <a:gd name="connsiteY2" fmla="*/ 1066891 h 2262375"/>
              <a:gd name="connsiteX3" fmla="*/ 11016943 w 11016943"/>
              <a:gd name="connsiteY3" fmla="*/ 2262375 h 2262375"/>
              <a:gd name="connsiteX4" fmla="*/ 0 w 11016943"/>
              <a:gd name="connsiteY4" fmla="*/ 2262375 h 2262375"/>
              <a:gd name="connsiteX5" fmla="*/ 0 w 11016943"/>
              <a:gd name="connsiteY5" fmla="*/ 377070 h 2262375"/>
              <a:gd name="connsiteX6" fmla="*/ 377070 w 11016943"/>
              <a:gd name="connsiteY6" fmla="*/ 0 h 2262375"/>
              <a:gd name="connsiteX0" fmla="*/ 377070 w 11016943"/>
              <a:gd name="connsiteY0" fmla="*/ 0 h 2262375"/>
              <a:gd name="connsiteX1" fmla="*/ 9950052 w 11016943"/>
              <a:gd name="connsiteY1" fmla="*/ 0 h 2262375"/>
              <a:gd name="connsiteX2" fmla="*/ 10984859 w 11016943"/>
              <a:gd name="connsiteY2" fmla="*/ 2254007 h 2262375"/>
              <a:gd name="connsiteX3" fmla="*/ 11016943 w 11016943"/>
              <a:gd name="connsiteY3" fmla="*/ 2262375 h 2262375"/>
              <a:gd name="connsiteX4" fmla="*/ 0 w 11016943"/>
              <a:gd name="connsiteY4" fmla="*/ 2262375 h 2262375"/>
              <a:gd name="connsiteX5" fmla="*/ 0 w 11016943"/>
              <a:gd name="connsiteY5" fmla="*/ 377070 h 2262375"/>
              <a:gd name="connsiteX6" fmla="*/ 377070 w 11016943"/>
              <a:gd name="connsiteY6" fmla="*/ 0 h 2262375"/>
              <a:gd name="connsiteX0" fmla="*/ 130806 w 11042330"/>
              <a:gd name="connsiteY0" fmla="*/ 0 h 2294466"/>
              <a:gd name="connsiteX1" fmla="*/ 9975439 w 11042330"/>
              <a:gd name="connsiteY1" fmla="*/ 32091 h 2294466"/>
              <a:gd name="connsiteX2" fmla="*/ 11010246 w 11042330"/>
              <a:gd name="connsiteY2" fmla="*/ 2286098 h 2294466"/>
              <a:gd name="connsiteX3" fmla="*/ 11042330 w 11042330"/>
              <a:gd name="connsiteY3" fmla="*/ 2294466 h 2294466"/>
              <a:gd name="connsiteX4" fmla="*/ 25387 w 11042330"/>
              <a:gd name="connsiteY4" fmla="*/ 2294466 h 2294466"/>
              <a:gd name="connsiteX5" fmla="*/ 25387 w 11042330"/>
              <a:gd name="connsiteY5" fmla="*/ 409161 h 2294466"/>
              <a:gd name="connsiteX6" fmla="*/ 130806 w 11042330"/>
              <a:gd name="connsiteY6" fmla="*/ 0 h 2294466"/>
              <a:gd name="connsiteX0" fmla="*/ 201032 w 11016975"/>
              <a:gd name="connsiteY0" fmla="*/ 0 h 2304144"/>
              <a:gd name="connsiteX1" fmla="*/ 9950084 w 11016975"/>
              <a:gd name="connsiteY1" fmla="*/ 41769 h 2304144"/>
              <a:gd name="connsiteX2" fmla="*/ 10984891 w 11016975"/>
              <a:gd name="connsiteY2" fmla="*/ 2295776 h 2304144"/>
              <a:gd name="connsiteX3" fmla="*/ 11016975 w 11016975"/>
              <a:gd name="connsiteY3" fmla="*/ 2304144 h 2304144"/>
              <a:gd name="connsiteX4" fmla="*/ 32 w 11016975"/>
              <a:gd name="connsiteY4" fmla="*/ 2304144 h 2304144"/>
              <a:gd name="connsiteX5" fmla="*/ 32 w 11016975"/>
              <a:gd name="connsiteY5" fmla="*/ 418839 h 2304144"/>
              <a:gd name="connsiteX6" fmla="*/ 201032 w 11016975"/>
              <a:gd name="connsiteY6" fmla="*/ 0 h 2304144"/>
              <a:gd name="connsiteX0" fmla="*/ 179744 w 11018444"/>
              <a:gd name="connsiteY0" fmla="*/ 0 h 2313822"/>
              <a:gd name="connsiteX1" fmla="*/ 9951553 w 11018444"/>
              <a:gd name="connsiteY1" fmla="*/ 51447 h 2313822"/>
              <a:gd name="connsiteX2" fmla="*/ 10986360 w 11018444"/>
              <a:gd name="connsiteY2" fmla="*/ 2305454 h 2313822"/>
              <a:gd name="connsiteX3" fmla="*/ 11018444 w 11018444"/>
              <a:gd name="connsiteY3" fmla="*/ 2313822 h 2313822"/>
              <a:gd name="connsiteX4" fmla="*/ 1501 w 11018444"/>
              <a:gd name="connsiteY4" fmla="*/ 2313822 h 2313822"/>
              <a:gd name="connsiteX5" fmla="*/ 1501 w 11018444"/>
              <a:gd name="connsiteY5" fmla="*/ 428517 h 2313822"/>
              <a:gd name="connsiteX6" fmla="*/ 179744 w 11018444"/>
              <a:gd name="connsiteY6" fmla="*/ 0 h 2313822"/>
              <a:gd name="connsiteX0" fmla="*/ 180320 w 11019020"/>
              <a:gd name="connsiteY0" fmla="*/ 294 h 2314116"/>
              <a:gd name="connsiteX1" fmla="*/ 9952129 w 11019020"/>
              <a:gd name="connsiteY1" fmla="*/ 51741 h 2314116"/>
              <a:gd name="connsiteX2" fmla="*/ 10986936 w 11019020"/>
              <a:gd name="connsiteY2" fmla="*/ 2305748 h 2314116"/>
              <a:gd name="connsiteX3" fmla="*/ 11019020 w 11019020"/>
              <a:gd name="connsiteY3" fmla="*/ 2314116 h 2314116"/>
              <a:gd name="connsiteX4" fmla="*/ 2077 w 11019020"/>
              <a:gd name="connsiteY4" fmla="*/ 2314116 h 2314116"/>
              <a:gd name="connsiteX5" fmla="*/ 2077 w 11019020"/>
              <a:gd name="connsiteY5" fmla="*/ 428811 h 2314116"/>
              <a:gd name="connsiteX6" fmla="*/ 180320 w 11019020"/>
              <a:gd name="connsiteY6" fmla="*/ 294 h 2314116"/>
              <a:gd name="connsiteX0" fmla="*/ 180320 w 11019020"/>
              <a:gd name="connsiteY0" fmla="*/ 1476 h 2315298"/>
              <a:gd name="connsiteX1" fmla="*/ 9952129 w 11019020"/>
              <a:gd name="connsiteY1" fmla="*/ 52923 h 2315298"/>
              <a:gd name="connsiteX2" fmla="*/ 10986936 w 11019020"/>
              <a:gd name="connsiteY2" fmla="*/ 2306930 h 2315298"/>
              <a:gd name="connsiteX3" fmla="*/ 11019020 w 11019020"/>
              <a:gd name="connsiteY3" fmla="*/ 2315298 h 2315298"/>
              <a:gd name="connsiteX4" fmla="*/ 2077 w 11019020"/>
              <a:gd name="connsiteY4" fmla="*/ 2315298 h 2315298"/>
              <a:gd name="connsiteX5" fmla="*/ 2077 w 11019020"/>
              <a:gd name="connsiteY5" fmla="*/ 429993 h 2315298"/>
              <a:gd name="connsiteX6" fmla="*/ 180320 w 11019020"/>
              <a:gd name="connsiteY6" fmla="*/ 1476 h 2315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019020" h="2315298">
                <a:moveTo>
                  <a:pt x="180320" y="1476"/>
                </a:moveTo>
                <a:lnTo>
                  <a:pt x="9952129" y="52923"/>
                </a:lnTo>
                <a:lnTo>
                  <a:pt x="10986936" y="2306930"/>
                </a:lnTo>
                <a:lnTo>
                  <a:pt x="11019020" y="2315298"/>
                </a:lnTo>
                <a:lnTo>
                  <a:pt x="2077" y="2315298"/>
                </a:lnTo>
                <a:lnTo>
                  <a:pt x="2077" y="429993"/>
                </a:lnTo>
                <a:cubicBezTo>
                  <a:pt x="2077" y="18502"/>
                  <a:pt x="-32482" y="-8202"/>
                  <a:pt x="180320" y="1476"/>
                </a:cubicBezTo>
                <a:close/>
              </a:path>
            </a:pathLst>
          </a:custGeom>
          <a:solidFill>
            <a:schemeClr val="bg2">
              <a:lumMod val="10000"/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6000" dirty="0"/>
              <a:t>Dataset utilizzati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807645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7C192DED-7418-4E39-BF67-8F257BF8F10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52"/>
          <a:stretch/>
        </p:blipFill>
        <p:spPr>
          <a:xfrm>
            <a:off x="726668" y="752279"/>
            <a:ext cx="6999925" cy="4343792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0F479960-EF82-48F7-8A50-BAA8A9A69192}"/>
              </a:ext>
            </a:extLst>
          </p:cNvPr>
          <p:cNvSpPr txBox="1"/>
          <p:nvPr/>
        </p:nvSpPr>
        <p:spPr>
          <a:xfrm>
            <a:off x="9179963" y="2462510"/>
            <a:ext cx="228536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Shared</a:t>
            </a:r>
            <a:r>
              <a:rPr lang="it-IT" dirty="0"/>
              <a:t> </a:t>
            </a:r>
            <a:r>
              <a:rPr lang="it-IT" dirty="0" err="1"/>
              <a:t>Preferences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Broadcast </a:t>
            </a:r>
            <a:r>
              <a:rPr lang="it-IT" dirty="0" err="1"/>
              <a:t>Intent</a:t>
            </a:r>
            <a:r>
              <a:rPr lang="it-IT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External</a:t>
            </a:r>
            <a:r>
              <a:rPr lang="it-IT" dirty="0"/>
              <a:t> Storage</a:t>
            </a:r>
            <a:endParaRPr lang="en-GB" dirty="0"/>
          </a:p>
        </p:txBody>
      </p:sp>
      <p:sp>
        <p:nvSpPr>
          <p:cNvPr id="6" name="Rettangolo con un angolo in alto arrotondato e l'altro ritagliato 6">
            <a:extLst>
              <a:ext uri="{FF2B5EF4-FFF2-40B4-BE49-F238E27FC236}">
                <a16:creationId xmlns:a16="http://schemas.microsoft.com/office/drawing/2014/main" id="{207AF6B8-39D6-4540-991D-56B3CA6C0A21}"/>
              </a:ext>
            </a:extLst>
          </p:cNvPr>
          <p:cNvSpPr/>
          <p:nvPr/>
        </p:nvSpPr>
        <p:spPr>
          <a:xfrm>
            <a:off x="0" y="5700586"/>
            <a:ext cx="8453262" cy="1157414"/>
          </a:xfrm>
          <a:custGeom>
            <a:avLst/>
            <a:gdLst>
              <a:gd name="connsiteX0" fmla="*/ 377070 w 11016943"/>
              <a:gd name="connsiteY0" fmla="*/ 0 h 2262375"/>
              <a:gd name="connsiteX1" fmla="*/ 9950052 w 11016943"/>
              <a:gd name="connsiteY1" fmla="*/ 0 h 2262375"/>
              <a:gd name="connsiteX2" fmla="*/ 11016943 w 11016943"/>
              <a:gd name="connsiteY2" fmla="*/ 1066891 h 2262375"/>
              <a:gd name="connsiteX3" fmla="*/ 11016943 w 11016943"/>
              <a:gd name="connsiteY3" fmla="*/ 2262375 h 2262375"/>
              <a:gd name="connsiteX4" fmla="*/ 0 w 11016943"/>
              <a:gd name="connsiteY4" fmla="*/ 2262375 h 2262375"/>
              <a:gd name="connsiteX5" fmla="*/ 0 w 11016943"/>
              <a:gd name="connsiteY5" fmla="*/ 377070 h 2262375"/>
              <a:gd name="connsiteX6" fmla="*/ 377070 w 11016943"/>
              <a:gd name="connsiteY6" fmla="*/ 0 h 2262375"/>
              <a:gd name="connsiteX0" fmla="*/ 377070 w 11016943"/>
              <a:gd name="connsiteY0" fmla="*/ 0 h 2262375"/>
              <a:gd name="connsiteX1" fmla="*/ 9950052 w 11016943"/>
              <a:gd name="connsiteY1" fmla="*/ 0 h 2262375"/>
              <a:gd name="connsiteX2" fmla="*/ 11016943 w 11016943"/>
              <a:gd name="connsiteY2" fmla="*/ 1066891 h 2262375"/>
              <a:gd name="connsiteX3" fmla="*/ 11016943 w 11016943"/>
              <a:gd name="connsiteY3" fmla="*/ 2262375 h 2262375"/>
              <a:gd name="connsiteX4" fmla="*/ 0 w 11016943"/>
              <a:gd name="connsiteY4" fmla="*/ 2262375 h 2262375"/>
              <a:gd name="connsiteX5" fmla="*/ 0 w 11016943"/>
              <a:gd name="connsiteY5" fmla="*/ 377070 h 2262375"/>
              <a:gd name="connsiteX6" fmla="*/ 377070 w 11016943"/>
              <a:gd name="connsiteY6" fmla="*/ 0 h 2262375"/>
              <a:gd name="connsiteX0" fmla="*/ 377070 w 11016943"/>
              <a:gd name="connsiteY0" fmla="*/ 0 h 2262375"/>
              <a:gd name="connsiteX1" fmla="*/ 9950052 w 11016943"/>
              <a:gd name="connsiteY1" fmla="*/ 0 h 2262375"/>
              <a:gd name="connsiteX2" fmla="*/ 10984859 w 11016943"/>
              <a:gd name="connsiteY2" fmla="*/ 2254007 h 2262375"/>
              <a:gd name="connsiteX3" fmla="*/ 11016943 w 11016943"/>
              <a:gd name="connsiteY3" fmla="*/ 2262375 h 2262375"/>
              <a:gd name="connsiteX4" fmla="*/ 0 w 11016943"/>
              <a:gd name="connsiteY4" fmla="*/ 2262375 h 2262375"/>
              <a:gd name="connsiteX5" fmla="*/ 0 w 11016943"/>
              <a:gd name="connsiteY5" fmla="*/ 377070 h 2262375"/>
              <a:gd name="connsiteX6" fmla="*/ 377070 w 11016943"/>
              <a:gd name="connsiteY6" fmla="*/ 0 h 2262375"/>
              <a:gd name="connsiteX0" fmla="*/ 130806 w 11042330"/>
              <a:gd name="connsiteY0" fmla="*/ 0 h 2294466"/>
              <a:gd name="connsiteX1" fmla="*/ 9975439 w 11042330"/>
              <a:gd name="connsiteY1" fmla="*/ 32091 h 2294466"/>
              <a:gd name="connsiteX2" fmla="*/ 11010246 w 11042330"/>
              <a:gd name="connsiteY2" fmla="*/ 2286098 h 2294466"/>
              <a:gd name="connsiteX3" fmla="*/ 11042330 w 11042330"/>
              <a:gd name="connsiteY3" fmla="*/ 2294466 h 2294466"/>
              <a:gd name="connsiteX4" fmla="*/ 25387 w 11042330"/>
              <a:gd name="connsiteY4" fmla="*/ 2294466 h 2294466"/>
              <a:gd name="connsiteX5" fmla="*/ 25387 w 11042330"/>
              <a:gd name="connsiteY5" fmla="*/ 409161 h 2294466"/>
              <a:gd name="connsiteX6" fmla="*/ 130806 w 11042330"/>
              <a:gd name="connsiteY6" fmla="*/ 0 h 2294466"/>
              <a:gd name="connsiteX0" fmla="*/ 201032 w 11016975"/>
              <a:gd name="connsiteY0" fmla="*/ 0 h 2304144"/>
              <a:gd name="connsiteX1" fmla="*/ 9950084 w 11016975"/>
              <a:gd name="connsiteY1" fmla="*/ 41769 h 2304144"/>
              <a:gd name="connsiteX2" fmla="*/ 10984891 w 11016975"/>
              <a:gd name="connsiteY2" fmla="*/ 2295776 h 2304144"/>
              <a:gd name="connsiteX3" fmla="*/ 11016975 w 11016975"/>
              <a:gd name="connsiteY3" fmla="*/ 2304144 h 2304144"/>
              <a:gd name="connsiteX4" fmla="*/ 32 w 11016975"/>
              <a:gd name="connsiteY4" fmla="*/ 2304144 h 2304144"/>
              <a:gd name="connsiteX5" fmla="*/ 32 w 11016975"/>
              <a:gd name="connsiteY5" fmla="*/ 418839 h 2304144"/>
              <a:gd name="connsiteX6" fmla="*/ 201032 w 11016975"/>
              <a:gd name="connsiteY6" fmla="*/ 0 h 2304144"/>
              <a:gd name="connsiteX0" fmla="*/ 179744 w 11018444"/>
              <a:gd name="connsiteY0" fmla="*/ 0 h 2313822"/>
              <a:gd name="connsiteX1" fmla="*/ 9951553 w 11018444"/>
              <a:gd name="connsiteY1" fmla="*/ 51447 h 2313822"/>
              <a:gd name="connsiteX2" fmla="*/ 10986360 w 11018444"/>
              <a:gd name="connsiteY2" fmla="*/ 2305454 h 2313822"/>
              <a:gd name="connsiteX3" fmla="*/ 11018444 w 11018444"/>
              <a:gd name="connsiteY3" fmla="*/ 2313822 h 2313822"/>
              <a:gd name="connsiteX4" fmla="*/ 1501 w 11018444"/>
              <a:gd name="connsiteY4" fmla="*/ 2313822 h 2313822"/>
              <a:gd name="connsiteX5" fmla="*/ 1501 w 11018444"/>
              <a:gd name="connsiteY5" fmla="*/ 428517 h 2313822"/>
              <a:gd name="connsiteX6" fmla="*/ 179744 w 11018444"/>
              <a:gd name="connsiteY6" fmla="*/ 0 h 2313822"/>
              <a:gd name="connsiteX0" fmla="*/ 180320 w 11019020"/>
              <a:gd name="connsiteY0" fmla="*/ 294 h 2314116"/>
              <a:gd name="connsiteX1" fmla="*/ 9952129 w 11019020"/>
              <a:gd name="connsiteY1" fmla="*/ 51741 h 2314116"/>
              <a:gd name="connsiteX2" fmla="*/ 10986936 w 11019020"/>
              <a:gd name="connsiteY2" fmla="*/ 2305748 h 2314116"/>
              <a:gd name="connsiteX3" fmla="*/ 11019020 w 11019020"/>
              <a:gd name="connsiteY3" fmla="*/ 2314116 h 2314116"/>
              <a:gd name="connsiteX4" fmla="*/ 2077 w 11019020"/>
              <a:gd name="connsiteY4" fmla="*/ 2314116 h 2314116"/>
              <a:gd name="connsiteX5" fmla="*/ 2077 w 11019020"/>
              <a:gd name="connsiteY5" fmla="*/ 428811 h 2314116"/>
              <a:gd name="connsiteX6" fmla="*/ 180320 w 11019020"/>
              <a:gd name="connsiteY6" fmla="*/ 294 h 2314116"/>
              <a:gd name="connsiteX0" fmla="*/ 180320 w 11019020"/>
              <a:gd name="connsiteY0" fmla="*/ 1476 h 2315298"/>
              <a:gd name="connsiteX1" fmla="*/ 9952129 w 11019020"/>
              <a:gd name="connsiteY1" fmla="*/ 52923 h 2315298"/>
              <a:gd name="connsiteX2" fmla="*/ 10986936 w 11019020"/>
              <a:gd name="connsiteY2" fmla="*/ 2306930 h 2315298"/>
              <a:gd name="connsiteX3" fmla="*/ 11019020 w 11019020"/>
              <a:gd name="connsiteY3" fmla="*/ 2315298 h 2315298"/>
              <a:gd name="connsiteX4" fmla="*/ 2077 w 11019020"/>
              <a:gd name="connsiteY4" fmla="*/ 2315298 h 2315298"/>
              <a:gd name="connsiteX5" fmla="*/ 2077 w 11019020"/>
              <a:gd name="connsiteY5" fmla="*/ 429993 h 2315298"/>
              <a:gd name="connsiteX6" fmla="*/ 180320 w 11019020"/>
              <a:gd name="connsiteY6" fmla="*/ 1476 h 2315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019020" h="2315298">
                <a:moveTo>
                  <a:pt x="180320" y="1476"/>
                </a:moveTo>
                <a:lnTo>
                  <a:pt x="9952129" y="52923"/>
                </a:lnTo>
                <a:lnTo>
                  <a:pt x="10986936" y="2306930"/>
                </a:lnTo>
                <a:lnTo>
                  <a:pt x="11019020" y="2315298"/>
                </a:lnTo>
                <a:lnTo>
                  <a:pt x="2077" y="2315298"/>
                </a:lnTo>
                <a:lnTo>
                  <a:pt x="2077" y="429993"/>
                </a:lnTo>
                <a:cubicBezTo>
                  <a:pt x="2077" y="18502"/>
                  <a:pt x="-32482" y="-8202"/>
                  <a:pt x="180320" y="1476"/>
                </a:cubicBezTo>
                <a:close/>
              </a:path>
            </a:pathLst>
          </a:custGeom>
          <a:solidFill>
            <a:srgbClr val="B0BEC5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800" dirty="0"/>
              <a:t>Le applicazioni colludenti</a:t>
            </a:r>
            <a:endParaRPr lang="en-GB" sz="1400" dirty="0"/>
          </a:p>
        </p:txBody>
      </p: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54C93AD1-6851-4FC1-80E7-41FAA4D71DAC}"/>
              </a:ext>
            </a:extLst>
          </p:cNvPr>
          <p:cNvCxnSpPr/>
          <p:nvPr/>
        </p:nvCxnSpPr>
        <p:spPr>
          <a:xfrm>
            <a:off x="8435975" y="815653"/>
            <a:ext cx="0" cy="3846881"/>
          </a:xfrm>
          <a:prstGeom prst="line">
            <a:avLst/>
          </a:prstGeom>
          <a:ln w="19050">
            <a:solidFill>
              <a:srgbClr val="EF535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107175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1FA53979BE5B1846BAFA9B6ABF229A49" ma:contentTypeVersion="12" ma:contentTypeDescription="Creare un nuovo documento." ma:contentTypeScope="" ma:versionID="42ee988a0b50fcec2fd20ea60e3a35d5">
  <xsd:schema xmlns:xsd="http://www.w3.org/2001/XMLSchema" xmlns:xs="http://www.w3.org/2001/XMLSchema" xmlns:p="http://schemas.microsoft.com/office/2006/metadata/properties" xmlns:ns3="84989c9d-3a0a-4cbf-adb2-993e3242c80b" xmlns:ns4="c2c13de8-9e36-4854-a229-d5946c7227c1" targetNamespace="http://schemas.microsoft.com/office/2006/metadata/properties" ma:root="true" ma:fieldsID="94a7ab58e34871f318b9a2a3e3651162" ns3:_="" ns4:_="">
    <xsd:import namespace="84989c9d-3a0a-4cbf-adb2-993e3242c80b"/>
    <xsd:import namespace="c2c13de8-9e36-4854-a229-d5946c7227c1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MediaServiceAutoTags" minOccurs="0"/>
                <xsd:element ref="ns4:MediaServiceOCR" minOccurs="0"/>
                <xsd:element ref="ns4:MediaServiceGenerationTime" minOccurs="0"/>
                <xsd:element ref="ns4:MediaServiceEventHashCode" minOccurs="0"/>
                <xsd:element ref="ns4:MediaServiceAutoKeyPoints" minOccurs="0"/>
                <xsd:element ref="ns4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4989c9d-3a0a-4cbf-adb2-993e3242c80b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Condivis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Condiviso con dettagli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Hash suggerimento condivisione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2c13de8-9e36-4854-a229-d5946c7227c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F4B9DAF-86E4-4CF6-A2EF-B4EBABA9647D}">
  <ds:schemaRefs>
    <ds:schemaRef ds:uri="http://www.w3.org/XML/1998/namespace"/>
    <ds:schemaRef ds:uri="http://purl.org/dc/dcmitype/"/>
    <ds:schemaRef ds:uri="http://schemas.microsoft.com/office/2006/documentManagement/types"/>
    <ds:schemaRef ds:uri="http://schemas.microsoft.com/office/2006/metadata/properties"/>
    <ds:schemaRef ds:uri="c2c13de8-9e36-4854-a229-d5946c7227c1"/>
    <ds:schemaRef ds:uri="http://purl.org/dc/elements/1.1/"/>
    <ds:schemaRef ds:uri="http://schemas.openxmlformats.org/package/2006/metadata/core-properties"/>
    <ds:schemaRef ds:uri="http://schemas.microsoft.com/office/infopath/2007/PartnerControls"/>
    <ds:schemaRef ds:uri="84989c9d-3a0a-4cbf-adb2-993e3242c80b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50247948-DC1E-4107-B0B6-90408DD898C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8806705-2F69-484D-BFD7-6E01132D484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4989c9d-3a0a-4cbf-adb2-993e3242c80b"/>
    <ds:schemaRef ds:uri="c2c13de8-9e36-4854-a229-d5946c7227c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484</TotalTime>
  <Words>310</Words>
  <Application>Microsoft Office PowerPoint</Application>
  <PresentationFormat>Widescreen</PresentationFormat>
  <Paragraphs>76</Paragraphs>
  <Slides>19</Slides>
  <Notes>1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19</vt:i4>
      </vt:variant>
    </vt:vector>
  </HeadingPairs>
  <TitlesOfParts>
    <vt:vector size="24" baseType="lpstr">
      <vt:lpstr>Arial</vt:lpstr>
      <vt:lpstr>Calibri</vt:lpstr>
      <vt:lpstr>Calibri Light</vt:lpstr>
      <vt:lpstr>Times New Roman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ANDREA D'AGUANNO</dc:creator>
  <cp:lastModifiedBy>ANDREA D'AGUANNO</cp:lastModifiedBy>
  <cp:revision>43</cp:revision>
  <cp:lastPrinted>2021-05-28T20:49:31Z</cp:lastPrinted>
  <dcterms:created xsi:type="dcterms:W3CDTF">2021-05-25T08:47:37Z</dcterms:created>
  <dcterms:modified xsi:type="dcterms:W3CDTF">2021-05-28T21:18:01Z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0x0101001FA53979BE5B1846BAFA9B6ABF229A49</vt:lpwstr>
  </property>
</Properties>
</file>